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99" r:id="rId4"/>
    <p:sldId id="258" r:id="rId5"/>
    <p:sldId id="259" r:id="rId6"/>
    <p:sldId id="260" r:id="rId7"/>
    <p:sldId id="300" r:id="rId8"/>
    <p:sldId id="261" r:id="rId9"/>
    <p:sldId id="321" r:id="rId10"/>
    <p:sldId id="262" r:id="rId11"/>
    <p:sldId id="263" r:id="rId12"/>
    <p:sldId id="301" r:id="rId13"/>
    <p:sldId id="302" r:id="rId14"/>
    <p:sldId id="310" r:id="rId15"/>
    <p:sldId id="265" r:id="rId16"/>
    <p:sldId id="297" r:id="rId17"/>
    <p:sldId id="267" r:id="rId18"/>
    <p:sldId id="304" r:id="rId19"/>
    <p:sldId id="305" r:id="rId20"/>
    <p:sldId id="307" r:id="rId21"/>
    <p:sldId id="303" r:id="rId22"/>
    <p:sldId id="268" r:id="rId23"/>
    <p:sldId id="308" r:id="rId24"/>
    <p:sldId id="270" r:id="rId25"/>
    <p:sldId id="306" r:id="rId26"/>
    <p:sldId id="272" r:id="rId27"/>
    <p:sldId id="273" r:id="rId28"/>
    <p:sldId id="274" r:id="rId29"/>
    <p:sldId id="311" r:id="rId30"/>
    <p:sldId id="309" r:id="rId31"/>
    <p:sldId id="275" r:id="rId32"/>
    <p:sldId id="312" r:id="rId33"/>
    <p:sldId id="277" r:id="rId34"/>
    <p:sldId id="278" r:id="rId35"/>
    <p:sldId id="279" r:id="rId36"/>
    <p:sldId id="280" r:id="rId37"/>
    <p:sldId id="283" r:id="rId38"/>
    <p:sldId id="284" r:id="rId39"/>
    <p:sldId id="285" r:id="rId40"/>
    <p:sldId id="314" r:id="rId41"/>
    <p:sldId id="286" r:id="rId42"/>
    <p:sldId id="290" r:id="rId43"/>
    <p:sldId id="318" r:id="rId44"/>
    <p:sldId id="313" r:id="rId45"/>
    <p:sldId id="319" r:id="rId46"/>
    <p:sldId id="317" r:id="rId47"/>
  </p:sldIdLst>
  <p:sldSz cx="9144000" cy="6858000" type="screen4x3"/>
  <p:notesSz cx="6858000" cy="9144000"/>
  <p:defaultTextStyle>
    <a:defPPr>
      <a:defRPr lang="es-MX"/>
    </a:defPPr>
    <a:lvl1pPr algn="l" rtl="0" fontAlgn="base">
      <a:spcBef>
        <a:spcPct val="0"/>
      </a:spcBef>
      <a:spcAft>
        <a:spcPct val="0"/>
      </a:spcAft>
      <a:defRPr sz="2000" kern="1200">
        <a:solidFill>
          <a:schemeClr val="bg1"/>
        </a:solidFill>
        <a:latin typeface="Book Antiqua" pitchFamily="18" charset="0"/>
        <a:ea typeface="+mn-ea"/>
        <a:cs typeface="+mn-cs"/>
      </a:defRPr>
    </a:lvl1pPr>
    <a:lvl2pPr marL="457200" algn="l" rtl="0" fontAlgn="base">
      <a:spcBef>
        <a:spcPct val="0"/>
      </a:spcBef>
      <a:spcAft>
        <a:spcPct val="0"/>
      </a:spcAft>
      <a:defRPr sz="2000" kern="1200">
        <a:solidFill>
          <a:schemeClr val="bg1"/>
        </a:solidFill>
        <a:latin typeface="Book Antiqua" pitchFamily="18" charset="0"/>
        <a:ea typeface="+mn-ea"/>
        <a:cs typeface="+mn-cs"/>
      </a:defRPr>
    </a:lvl2pPr>
    <a:lvl3pPr marL="914400" algn="l" rtl="0" fontAlgn="base">
      <a:spcBef>
        <a:spcPct val="0"/>
      </a:spcBef>
      <a:spcAft>
        <a:spcPct val="0"/>
      </a:spcAft>
      <a:defRPr sz="2000" kern="1200">
        <a:solidFill>
          <a:schemeClr val="bg1"/>
        </a:solidFill>
        <a:latin typeface="Book Antiqua" pitchFamily="18" charset="0"/>
        <a:ea typeface="+mn-ea"/>
        <a:cs typeface="+mn-cs"/>
      </a:defRPr>
    </a:lvl3pPr>
    <a:lvl4pPr marL="1371600" algn="l" rtl="0" fontAlgn="base">
      <a:spcBef>
        <a:spcPct val="0"/>
      </a:spcBef>
      <a:spcAft>
        <a:spcPct val="0"/>
      </a:spcAft>
      <a:defRPr sz="2000" kern="1200">
        <a:solidFill>
          <a:schemeClr val="bg1"/>
        </a:solidFill>
        <a:latin typeface="Book Antiqua" pitchFamily="18" charset="0"/>
        <a:ea typeface="+mn-ea"/>
        <a:cs typeface="+mn-cs"/>
      </a:defRPr>
    </a:lvl4pPr>
    <a:lvl5pPr marL="1828800" algn="l" rtl="0" fontAlgn="base">
      <a:spcBef>
        <a:spcPct val="0"/>
      </a:spcBef>
      <a:spcAft>
        <a:spcPct val="0"/>
      </a:spcAft>
      <a:defRPr sz="2000" kern="1200">
        <a:solidFill>
          <a:schemeClr val="bg1"/>
        </a:solidFill>
        <a:latin typeface="Book Antiqua" pitchFamily="18" charset="0"/>
        <a:ea typeface="+mn-ea"/>
        <a:cs typeface="+mn-cs"/>
      </a:defRPr>
    </a:lvl5pPr>
    <a:lvl6pPr marL="2286000" algn="l" defTabSz="914400" rtl="0" eaLnBrk="1" latinLnBrk="0" hangingPunct="1">
      <a:defRPr sz="2000" kern="1200">
        <a:solidFill>
          <a:schemeClr val="bg1"/>
        </a:solidFill>
        <a:latin typeface="Book Antiqua" pitchFamily="18" charset="0"/>
        <a:ea typeface="+mn-ea"/>
        <a:cs typeface="+mn-cs"/>
      </a:defRPr>
    </a:lvl6pPr>
    <a:lvl7pPr marL="2743200" algn="l" defTabSz="914400" rtl="0" eaLnBrk="1" latinLnBrk="0" hangingPunct="1">
      <a:defRPr sz="2000" kern="1200">
        <a:solidFill>
          <a:schemeClr val="bg1"/>
        </a:solidFill>
        <a:latin typeface="Book Antiqua" pitchFamily="18" charset="0"/>
        <a:ea typeface="+mn-ea"/>
        <a:cs typeface="+mn-cs"/>
      </a:defRPr>
    </a:lvl7pPr>
    <a:lvl8pPr marL="3200400" algn="l" defTabSz="914400" rtl="0" eaLnBrk="1" latinLnBrk="0" hangingPunct="1">
      <a:defRPr sz="2000" kern="1200">
        <a:solidFill>
          <a:schemeClr val="bg1"/>
        </a:solidFill>
        <a:latin typeface="Book Antiqua" pitchFamily="18" charset="0"/>
        <a:ea typeface="+mn-ea"/>
        <a:cs typeface="+mn-cs"/>
      </a:defRPr>
    </a:lvl8pPr>
    <a:lvl9pPr marL="3657600" algn="l" defTabSz="914400" rtl="0" eaLnBrk="1" latinLnBrk="0" hangingPunct="1">
      <a:defRPr sz="2000" kern="1200">
        <a:solidFill>
          <a:schemeClr val="bg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8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s-MX"/>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s-MX"/>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s-MX"/>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082EC592-71A5-4A0A-AE55-8D7C1B8D6F95}" type="slidenum">
              <a:rPr lang="es-MX"/>
              <a:pPr>
                <a:defRPr/>
              </a:pPr>
              <a:t>‹#›</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s-MX"/>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s-MX"/>
          </a:p>
        </p:txBody>
      </p:sp>
      <p:sp>
        <p:nvSpPr>
          <p:cNvPr id="491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noProof="0" smtClean="0"/>
              <a:t>Haga clic para modificar el estilo de texto del patrón</a:t>
            </a:r>
          </a:p>
          <a:p>
            <a:pPr lvl="1"/>
            <a:r>
              <a:rPr lang="es-MX" noProof="0" smtClean="0"/>
              <a:t>Segundo nivel</a:t>
            </a:r>
          </a:p>
          <a:p>
            <a:pPr lvl="2"/>
            <a:r>
              <a:rPr lang="es-MX" noProof="0" smtClean="0"/>
              <a:t>Tercer nivel</a:t>
            </a:r>
          </a:p>
          <a:p>
            <a:pPr lvl="3"/>
            <a:r>
              <a:rPr lang="es-MX" noProof="0" smtClean="0"/>
              <a:t>Cuarto nivel</a:t>
            </a:r>
          </a:p>
          <a:p>
            <a:pPr lvl="4"/>
            <a:r>
              <a:rPr lang="es-MX" noProof="0" smtClean="0"/>
              <a:t>Quinto nivel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s-MX"/>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16CDD473-5836-470E-94E7-8B83AE474F3E}" type="slidenum">
              <a:rPr lang="es-MX"/>
              <a:pPr>
                <a:defRPr/>
              </a:pPr>
              <a:t>‹#›</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8C9565C-496A-45F4-80A2-C9188583DDFE}" type="slidenum">
              <a:rPr lang="es-MX" smtClean="0"/>
              <a:pPr/>
              <a:t>1</a:t>
            </a:fld>
            <a:endParaRPr lang="es-MX"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CB6F9E3-038F-4F32-AE0D-EE9EBF5D502B}" type="slidenum">
              <a:rPr lang="es-MX" smtClean="0"/>
              <a:pPr/>
              <a:t>15</a:t>
            </a:fld>
            <a:endParaRPr lang="es-MX"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1045B2C-7194-424D-A246-46AEF52AED68}" type="slidenum">
              <a:rPr lang="es-MX" smtClean="0"/>
              <a:pPr/>
              <a:t>16</a:t>
            </a:fld>
            <a:endParaRPr lang="es-MX"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FD78EC1-47F2-4B63-BB60-55C0C4D297E8}" type="slidenum">
              <a:rPr lang="es-MX" smtClean="0"/>
              <a:pPr/>
              <a:t>17</a:t>
            </a:fld>
            <a:endParaRPr lang="es-MX"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8F40729-A707-4AE5-B763-4127FD71447E}" type="slidenum">
              <a:rPr lang="es-MX" smtClean="0"/>
              <a:pPr/>
              <a:t>22</a:t>
            </a:fld>
            <a:endParaRPr lang="es-MX"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A9B1119-075C-4EC6-B6EB-5AE2177C0A82}" type="slidenum">
              <a:rPr lang="es-MX" smtClean="0"/>
              <a:pPr/>
              <a:t>24</a:t>
            </a:fld>
            <a:endParaRPr lang="es-MX"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2239C57-F034-4D5A-8A81-10872C07CC40}" type="slidenum">
              <a:rPr lang="es-MX" smtClean="0"/>
              <a:pPr/>
              <a:t>26</a:t>
            </a:fld>
            <a:endParaRPr lang="es-MX"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017CA9A-2F2A-4F4B-9EC5-60D13D69E15F}" type="slidenum">
              <a:rPr lang="es-MX" smtClean="0"/>
              <a:pPr/>
              <a:t>27</a:t>
            </a:fld>
            <a:endParaRPr lang="es-MX"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B9AF5B1-1B51-4D9B-80D7-779074A5E394}" type="slidenum">
              <a:rPr lang="es-MX" smtClean="0"/>
              <a:pPr/>
              <a:t>28</a:t>
            </a:fld>
            <a:endParaRPr lang="es-MX"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6E61A7E-53A3-42F4-909C-D4991862785F}" type="slidenum">
              <a:rPr lang="es-MX" smtClean="0"/>
              <a:pPr/>
              <a:t>29</a:t>
            </a:fld>
            <a:endParaRPr lang="es-MX"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FB887CD-A591-41A7-91A9-AC486966FD42}" type="slidenum">
              <a:rPr lang="es-MX" smtClean="0"/>
              <a:pPr/>
              <a:t>30</a:t>
            </a:fld>
            <a:endParaRPr lang="es-MX"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CFBF57C-1ACD-4A78-99A2-98D142F0F6C0}" type="slidenum">
              <a:rPr lang="es-MX" smtClean="0"/>
              <a:pPr/>
              <a:t>2</a:t>
            </a:fld>
            <a:endParaRPr lang="es-MX"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7B42602-F8E5-49FC-A980-D646EDB7FF44}" type="slidenum">
              <a:rPr lang="es-MX" smtClean="0"/>
              <a:pPr/>
              <a:t>31</a:t>
            </a:fld>
            <a:endParaRPr lang="es-MX"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654ED1E-E97F-4CE0-90D3-7221AE517886}" type="slidenum">
              <a:rPr lang="es-MX" smtClean="0"/>
              <a:pPr/>
              <a:t>33</a:t>
            </a:fld>
            <a:endParaRPr lang="es-MX"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8B6E1B1-A4B8-41FB-8185-DD96C3510500}" type="slidenum">
              <a:rPr lang="es-MX" smtClean="0"/>
              <a:pPr/>
              <a:t>34</a:t>
            </a:fld>
            <a:endParaRPr lang="es-MX"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843BF45-3667-40E4-9E66-10B708A703A4}" type="slidenum">
              <a:rPr lang="es-MX" smtClean="0"/>
              <a:pPr/>
              <a:t>35</a:t>
            </a:fld>
            <a:endParaRPr lang="es-MX"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8180C74-A376-40E0-8BEA-80F341412EA2}" type="slidenum">
              <a:rPr lang="es-MX" smtClean="0"/>
              <a:pPr/>
              <a:t>36</a:t>
            </a:fld>
            <a:endParaRPr lang="es-MX"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DE7196B-C55A-4A55-A700-CB52586F2239}" type="slidenum">
              <a:rPr lang="es-MX" smtClean="0"/>
              <a:pPr/>
              <a:t>37</a:t>
            </a:fld>
            <a:endParaRPr lang="es-MX"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45EEB9B-F67A-4507-B04F-73F7982D9921}" type="slidenum">
              <a:rPr lang="es-MX" smtClean="0"/>
              <a:pPr/>
              <a:t>38</a:t>
            </a:fld>
            <a:endParaRPr lang="es-MX"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8AE01E6-6205-4FE5-A6AA-B2ED67D036B9}" type="slidenum">
              <a:rPr lang="es-MX" smtClean="0"/>
              <a:pPr/>
              <a:t>39</a:t>
            </a:fld>
            <a:endParaRPr lang="es-MX"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6EEFD4A-2283-41B8-9B66-A2B2D964BC41}" type="slidenum">
              <a:rPr lang="es-MX" smtClean="0"/>
              <a:pPr/>
              <a:t>40</a:t>
            </a:fld>
            <a:endParaRPr lang="es-MX"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F8FE6FE-646E-494B-9C54-3566A08E122D}" type="slidenum">
              <a:rPr lang="es-MX" smtClean="0"/>
              <a:pPr/>
              <a:t>41</a:t>
            </a:fld>
            <a:endParaRPr lang="es-MX"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923FB4A-34B1-4A3F-BD31-A3FD6B214286}" type="slidenum">
              <a:rPr lang="es-MX" smtClean="0"/>
              <a:pPr/>
              <a:t>4</a:t>
            </a:fld>
            <a:endParaRPr lang="es-MX"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CC67D2B-62FE-4014-B9FB-0044CE222299}" type="slidenum">
              <a:rPr lang="es-MX" smtClean="0"/>
              <a:pPr/>
              <a:t>42</a:t>
            </a:fld>
            <a:endParaRPr lang="es-MX"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2453864-F49B-42ED-9581-43D163E78EAE}" type="slidenum">
              <a:rPr lang="es-MX" smtClean="0"/>
              <a:pPr/>
              <a:t>43</a:t>
            </a:fld>
            <a:endParaRPr lang="es-MX"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FB1A0FA-5714-4070-A658-CCB030DCAD08}" type="slidenum">
              <a:rPr lang="es-MX" smtClean="0"/>
              <a:pPr/>
              <a:t>45</a:t>
            </a:fld>
            <a:endParaRPr lang="es-MX"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06B6A41-4FFE-4424-9691-DCBFAE7327AA}" type="slidenum">
              <a:rPr lang="es-MX" smtClean="0"/>
              <a:pPr/>
              <a:t>5</a:t>
            </a:fld>
            <a:endParaRPr lang="es-MX"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B82DE10-70D9-46C5-8294-AEC839183C84}" type="slidenum">
              <a:rPr lang="es-MX" smtClean="0"/>
              <a:pPr/>
              <a:t>6</a:t>
            </a:fld>
            <a:endParaRPr lang="es-MX"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D0EE156-ACAC-4C53-9A17-D4EA0BA36AD0}" type="slidenum">
              <a:rPr lang="es-MX" smtClean="0"/>
              <a:pPr/>
              <a:t>8</a:t>
            </a:fld>
            <a:endParaRPr lang="es-MX"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8C1E8E2-657B-446A-A670-8095F7C6EC27}" type="slidenum">
              <a:rPr lang="es-MX" smtClean="0"/>
              <a:pPr/>
              <a:t>9</a:t>
            </a:fld>
            <a:endParaRPr lang="es-MX"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A4D5B23-6987-4161-BD62-2B226C4E1983}" type="slidenum">
              <a:rPr lang="es-MX" smtClean="0"/>
              <a:pPr/>
              <a:t>10</a:t>
            </a:fld>
            <a:endParaRPr lang="es-MX"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31F68F6-AACA-4960-95F7-28B8849A321C}" type="slidenum">
              <a:rPr lang="es-MX" smtClean="0"/>
              <a:pPr/>
              <a:t>11</a:t>
            </a:fld>
            <a:endParaRPr lang="es-MX"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MX"/>
          </a:p>
        </p:txBody>
      </p:sp>
      <p:sp>
        <p:nvSpPr>
          <p:cNvPr id="5" name="Rectangle 5"/>
          <p:cNvSpPr>
            <a:spLocks noGrp="1" noChangeArrowheads="1"/>
          </p:cNvSpPr>
          <p:nvPr>
            <p:ph type="ftr" sz="quarter" idx="11"/>
          </p:nvPr>
        </p:nvSpPr>
        <p:spPr>
          <a:ln/>
        </p:spPr>
        <p:txBody>
          <a:bodyPr/>
          <a:lstStyle>
            <a:lvl1pPr>
              <a:defRPr/>
            </a:lvl1pPr>
          </a:lstStyle>
          <a:p>
            <a:pPr>
              <a:defRPr/>
            </a:pPr>
            <a:endParaRPr lang="es-MX"/>
          </a:p>
        </p:txBody>
      </p:sp>
      <p:sp>
        <p:nvSpPr>
          <p:cNvPr id="6" name="Rectangle 6"/>
          <p:cNvSpPr>
            <a:spLocks noGrp="1" noChangeArrowheads="1"/>
          </p:cNvSpPr>
          <p:nvPr>
            <p:ph type="sldNum" sz="quarter" idx="12"/>
          </p:nvPr>
        </p:nvSpPr>
        <p:spPr>
          <a:ln/>
        </p:spPr>
        <p:txBody>
          <a:bodyPr/>
          <a:lstStyle>
            <a:lvl1pPr>
              <a:defRPr/>
            </a:lvl1pPr>
          </a:lstStyle>
          <a:p>
            <a:pPr>
              <a:defRPr/>
            </a:pPr>
            <a:fld id="{6C688B5F-AEC6-4656-8CD5-D1C7CC5325C1}" type="slidenum">
              <a:rPr lang="es-MX"/>
              <a:pPr>
                <a:defRPr/>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MX"/>
          </a:p>
        </p:txBody>
      </p:sp>
      <p:sp>
        <p:nvSpPr>
          <p:cNvPr id="5" name="Rectangle 5"/>
          <p:cNvSpPr>
            <a:spLocks noGrp="1" noChangeArrowheads="1"/>
          </p:cNvSpPr>
          <p:nvPr>
            <p:ph type="ftr" sz="quarter" idx="11"/>
          </p:nvPr>
        </p:nvSpPr>
        <p:spPr>
          <a:ln/>
        </p:spPr>
        <p:txBody>
          <a:bodyPr/>
          <a:lstStyle>
            <a:lvl1pPr>
              <a:defRPr/>
            </a:lvl1pPr>
          </a:lstStyle>
          <a:p>
            <a:pPr>
              <a:defRPr/>
            </a:pPr>
            <a:endParaRPr lang="es-MX"/>
          </a:p>
        </p:txBody>
      </p:sp>
      <p:sp>
        <p:nvSpPr>
          <p:cNvPr id="6" name="Rectangle 6"/>
          <p:cNvSpPr>
            <a:spLocks noGrp="1" noChangeArrowheads="1"/>
          </p:cNvSpPr>
          <p:nvPr>
            <p:ph type="sldNum" sz="quarter" idx="12"/>
          </p:nvPr>
        </p:nvSpPr>
        <p:spPr>
          <a:ln/>
        </p:spPr>
        <p:txBody>
          <a:bodyPr/>
          <a:lstStyle>
            <a:lvl1pPr>
              <a:defRPr/>
            </a:lvl1pPr>
          </a:lstStyle>
          <a:p>
            <a:pPr>
              <a:defRPr/>
            </a:pPr>
            <a:fld id="{32BFA34A-552D-47B0-8FF6-717AB597400C}" type="slidenum">
              <a:rPr lang="es-MX"/>
              <a:pPr>
                <a:defRPr/>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MX"/>
          </a:p>
        </p:txBody>
      </p:sp>
      <p:sp>
        <p:nvSpPr>
          <p:cNvPr id="5" name="Rectangle 5"/>
          <p:cNvSpPr>
            <a:spLocks noGrp="1" noChangeArrowheads="1"/>
          </p:cNvSpPr>
          <p:nvPr>
            <p:ph type="ftr" sz="quarter" idx="11"/>
          </p:nvPr>
        </p:nvSpPr>
        <p:spPr>
          <a:ln/>
        </p:spPr>
        <p:txBody>
          <a:bodyPr/>
          <a:lstStyle>
            <a:lvl1pPr>
              <a:defRPr/>
            </a:lvl1pPr>
          </a:lstStyle>
          <a:p>
            <a:pPr>
              <a:defRPr/>
            </a:pPr>
            <a:endParaRPr lang="es-MX"/>
          </a:p>
        </p:txBody>
      </p:sp>
      <p:sp>
        <p:nvSpPr>
          <p:cNvPr id="6" name="Rectangle 6"/>
          <p:cNvSpPr>
            <a:spLocks noGrp="1" noChangeArrowheads="1"/>
          </p:cNvSpPr>
          <p:nvPr>
            <p:ph type="sldNum" sz="quarter" idx="12"/>
          </p:nvPr>
        </p:nvSpPr>
        <p:spPr>
          <a:ln/>
        </p:spPr>
        <p:txBody>
          <a:bodyPr/>
          <a:lstStyle>
            <a:lvl1pPr>
              <a:defRPr/>
            </a:lvl1pPr>
          </a:lstStyle>
          <a:p>
            <a:pPr>
              <a:defRPr/>
            </a:pPr>
            <a:fld id="{1B6C9423-986B-41CA-B608-1900EB603F57}" type="slidenum">
              <a:rPr lang="es-MX"/>
              <a:pPr>
                <a:defRPr/>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MX"/>
          </a:p>
        </p:txBody>
      </p:sp>
      <p:sp>
        <p:nvSpPr>
          <p:cNvPr id="5" name="Rectangle 5"/>
          <p:cNvSpPr>
            <a:spLocks noGrp="1" noChangeArrowheads="1"/>
          </p:cNvSpPr>
          <p:nvPr>
            <p:ph type="ftr" sz="quarter" idx="11"/>
          </p:nvPr>
        </p:nvSpPr>
        <p:spPr>
          <a:ln/>
        </p:spPr>
        <p:txBody>
          <a:bodyPr/>
          <a:lstStyle>
            <a:lvl1pPr>
              <a:defRPr/>
            </a:lvl1pPr>
          </a:lstStyle>
          <a:p>
            <a:pPr>
              <a:defRPr/>
            </a:pPr>
            <a:endParaRPr lang="es-MX"/>
          </a:p>
        </p:txBody>
      </p:sp>
      <p:sp>
        <p:nvSpPr>
          <p:cNvPr id="6" name="Rectangle 6"/>
          <p:cNvSpPr>
            <a:spLocks noGrp="1" noChangeArrowheads="1"/>
          </p:cNvSpPr>
          <p:nvPr>
            <p:ph type="sldNum" sz="quarter" idx="12"/>
          </p:nvPr>
        </p:nvSpPr>
        <p:spPr>
          <a:ln/>
        </p:spPr>
        <p:txBody>
          <a:bodyPr/>
          <a:lstStyle>
            <a:lvl1pPr>
              <a:defRPr/>
            </a:lvl1pPr>
          </a:lstStyle>
          <a:p>
            <a:pPr>
              <a:defRPr/>
            </a:pPr>
            <a:fld id="{939E2438-8B3F-471E-AF21-C3970F994EAC}" type="slidenum">
              <a:rPr lang="es-MX"/>
              <a:pPr>
                <a:defRPr/>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MX"/>
          </a:p>
        </p:txBody>
      </p:sp>
      <p:sp>
        <p:nvSpPr>
          <p:cNvPr id="5" name="Rectangle 5"/>
          <p:cNvSpPr>
            <a:spLocks noGrp="1" noChangeArrowheads="1"/>
          </p:cNvSpPr>
          <p:nvPr>
            <p:ph type="ftr" sz="quarter" idx="11"/>
          </p:nvPr>
        </p:nvSpPr>
        <p:spPr>
          <a:ln/>
        </p:spPr>
        <p:txBody>
          <a:bodyPr/>
          <a:lstStyle>
            <a:lvl1pPr>
              <a:defRPr/>
            </a:lvl1pPr>
          </a:lstStyle>
          <a:p>
            <a:pPr>
              <a:defRPr/>
            </a:pPr>
            <a:endParaRPr lang="es-MX"/>
          </a:p>
        </p:txBody>
      </p:sp>
      <p:sp>
        <p:nvSpPr>
          <p:cNvPr id="6" name="Rectangle 6"/>
          <p:cNvSpPr>
            <a:spLocks noGrp="1" noChangeArrowheads="1"/>
          </p:cNvSpPr>
          <p:nvPr>
            <p:ph type="sldNum" sz="quarter" idx="12"/>
          </p:nvPr>
        </p:nvSpPr>
        <p:spPr>
          <a:ln/>
        </p:spPr>
        <p:txBody>
          <a:bodyPr/>
          <a:lstStyle>
            <a:lvl1pPr>
              <a:defRPr/>
            </a:lvl1pPr>
          </a:lstStyle>
          <a:p>
            <a:pPr>
              <a:defRPr/>
            </a:pPr>
            <a:fld id="{C5CB9B70-0172-49AD-B0C8-08DCB6DE7E43}" type="slidenum">
              <a:rPr lang="es-MX"/>
              <a:pPr>
                <a:defRPr/>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s-MX"/>
          </a:p>
        </p:txBody>
      </p:sp>
      <p:sp>
        <p:nvSpPr>
          <p:cNvPr id="6" name="Rectangle 5"/>
          <p:cNvSpPr>
            <a:spLocks noGrp="1" noChangeArrowheads="1"/>
          </p:cNvSpPr>
          <p:nvPr>
            <p:ph type="ftr" sz="quarter" idx="11"/>
          </p:nvPr>
        </p:nvSpPr>
        <p:spPr>
          <a:ln/>
        </p:spPr>
        <p:txBody>
          <a:bodyPr/>
          <a:lstStyle>
            <a:lvl1pPr>
              <a:defRPr/>
            </a:lvl1pPr>
          </a:lstStyle>
          <a:p>
            <a:pPr>
              <a:defRPr/>
            </a:pPr>
            <a:endParaRPr lang="es-MX"/>
          </a:p>
        </p:txBody>
      </p:sp>
      <p:sp>
        <p:nvSpPr>
          <p:cNvPr id="7" name="Rectangle 6"/>
          <p:cNvSpPr>
            <a:spLocks noGrp="1" noChangeArrowheads="1"/>
          </p:cNvSpPr>
          <p:nvPr>
            <p:ph type="sldNum" sz="quarter" idx="12"/>
          </p:nvPr>
        </p:nvSpPr>
        <p:spPr>
          <a:ln/>
        </p:spPr>
        <p:txBody>
          <a:bodyPr/>
          <a:lstStyle>
            <a:lvl1pPr>
              <a:defRPr/>
            </a:lvl1pPr>
          </a:lstStyle>
          <a:p>
            <a:pPr>
              <a:defRPr/>
            </a:pPr>
            <a:fld id="{4EA000DC-1177-487D-88BD-88114F2BB0E8}" type="slidenum">
              <a:rPr lang="es-MX"/>
              <a:pPr>
                <a:defRPr/>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s-MX"/>
          </a:p>
        </p:txBody>
      </p:sp>
      <p:sp>
        <p:nvSpPr>
          <p:cNvPr id="8" name="Rectangle 5"/>
          <p:cNvSpPr>
            <a:spLocks noGrp="1" noChangeArrowheads="1"/>
          </p:cNvSpPr>
          <p:nvPr>
            <p:ph type="ftr" sz="quarter" idx="11"/>
          </p:nvPr>
        </p:nvSpPr>
        <p:spPr>
          <a:ln/>
        </p:spPr>
        <p:txBody>
          <a:bodyPr/>
          <a:lstStyle>
            <a:lvl1pPr>
              <a:defRPr/>
            </a:lvl1pPr>
          </a:lstStyle>
          <a:p>
            <a:pPr>
              <a:defRPr/>
            </a:pPr>
            <a:endParaRPr lang="es-MX"/>
          </a:p>
        </p:txBody>
      </p:sp>
      <p:sp>
        <p:nvSpPr>
          <p:cNvPr id="9" name="Rectangle 6"/>
          <p:cNvSpPr>
            <a:spLocks noGrp="1" noChangeArrowheads="1"/>
          </p:cNvSpPr>
          <p:nvPr>
            <p:ph type="sldNum" sz="quarter" idx="12"/>
          </p:nvPr>
        </p:nvSpPr>
        <p:spPr>
          <a:ln/>
        </p:spPr>
        <p:txBody>
          <a:bodyPr/>
          <a:lstStyle>
            <a:lvl1pPr>
              <a:defRPr/>
            </a:lvl1pPr>
          </a:lstStyle>
          <a:p>
            <a:pPr>
              <a:defRPr/>
            </a:pPr>
            <a:fld id="{4D5F181F-C307-4854-8A47-9C3B5CB12E72}" type="slidenum">
              <a:rPr lang="es-MX"/>
              <a:pPr>
                <a:defRPr/>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s-MX"/>
          </a:p>
        </p:txBody>
      </p:sp>
      <p:sp>
        <p:nvSpPr>
          <p:cNvPr id="4" name="Rectangle 5"/>
          <p:cNvSpPr>
            <a:spLocks noGrp="1" noChangeArrowheads="1"/>
          </p:cNvSpPr>
          <p:nvPr>
            <p:ph type="ftr" sz="quarter" idx="11"/>
          </p:nvPr>
        </p:nvSpPr>
        <p:spPr>
          <a:ln/>
        </p:spPr>
        <p:txBody>
          <a:bodyPr/>
          <a:lstStyle>
            <a:lvl1pPr>
              <a:defRPr/>
            </a:lvl1pPr>
          </a:lstStyle>
          <a:p>
            <a:pPr>
              <a:defRPr/>
            </a:pPr>
            <a:endParaRPr lang="es-MX"/>
          </a:p>
        </p:txBody>
      </p:sp>
      <p:sp>
        <p:nvSpPr>
          <p:cNvPr id="5" name="Rectangle 6"/>
          <p:cNvSpPr>
            <a:spLocks noGrp="1" noChangeArrowheads="1"/>
          </p:cNvSpPr>
          <p:nvPr>
            <p:ph type="sldNum" sz="quarter" idx="12"/>
          </p:nvPr>
        </p:nvSpPr>
        <p:spPr>
          <a:ln/>
        </p:spPr>
        <p:txBody>
          <a:bodyPr/>
          <a:lstStyle>
            <a:lvl1pPr>
              <a:defRPr/>
            </a:lvl1pPr>
          </a:lstStyle>
          <a:p>
            <a:pPr>
              <a:defRPr/>
            </a:pPr>
            <a:fld id="{CAF91D4D-7979-4F76-AC50-7CC6F4F1C4D3}" type="slidenum">
              <a:rPr lang="es-MX"/>
              <a:pPr>
                <a:defRPr/>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MX"/>
          </a:p>
        </p:txBody>
      </p:sp>
      <p:sp>
        <p:nvSpPr>
          <p:cNvPr id="3" name="Rectangle 5"/>
          <p:cNvSpPr>
            <a:spLocks noGrp="1" noChangeArrowheads="1"/>
          </p:cNvSpPr>
          <p:nvPr>
            <p:ph type="ftr" sz="quarter" idx="11"/>
          </p:nvPr>
        </p:nvSpPr>
        <p:spPr>
          <a:ln/>
        </p:spPr>
        <p:txBody>
          <a:bodyPr/>
          <a:lstStyle>
            <a:lvl1pPr>
              <a:defRPr/>
            </a:lvl1pPr>
          </a:lstStyle>
          <a:p>
            <a:pPr>
              <a:defRPr/>
            </a:pPr>
            <a:endParaRPr lang="es-MX"/>
          </a:p>
        </p:txBody>
      </p:sp>
      <p:sp>
        <p:nvSpPr>
          <p:cNvPr id="4" name="Rectangle 6"/>
          <p:cNvSpPr>
            <a:spLocks noGrp="1" noChangeArrowheads="1"/>
          </p:cNvSpPr>
          <p:nvPr>
            <p:ph type="sldNum" sz="quarter" idx="12"/>
          </p:nvPr>
        </p:nvSpPr>
        <p:spPr>
          <a:ln/>
        </p:spPr>
        <p:txBody>
          <a:bodyPr/>
          <a:lstStyle>
            <a:lvl1pPr>
              <a:defRPr/>
            </a:lvl1pPr>
          </a:lstStyle>
          <a:p>
            <a:pPr>
              <a:defRPr/>
            </a:pPr>
            <a:fld id="{D3D7851A-C8FC-456D-AEF6-6FE0859D7E50}" type="slidenum">
              <a:rPr lang="es-MX"/>
              <a:pPr>
                <a:defRPr/>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MX"/>
          </a:p>
        </p:txBody>
      </p:sp>
      <p:sp>
        <p:nvSpPr>
          <p:cNvPr id="6" name="Rectangle 5"/>
          <p:cNvSpPr>
            <a:spLocks noGrp="1" noChangeArrowheads="1"/>
          </p:cNvSpPr>
          <p:nvPr>
            <p:ph type="ftr" sz="quarter" idx="11"/>
          </p:nvPr>
        </p:nvSpPr>
        <p:spPr>
          <a:ln/>
        </p:spPr>
        <p:txBody>
          <a:bodyPr/>
          <a:lstStyle>
            <a:lvl1pPr>
              <a:defRPr/>
            </a:lvl1pPr>
          </a:lstStyle>
          <a:p>
            <a:pPr>
              <a:defRPr/>
            </a:pPr>
            <a:endParaRPr lang="es-MX"/>
          </a:p>
        </p:txBody>
      </p:sp>
      <p:sp>
        <p:nvSpPr>
          <p:cNvPr id="7" name="Rectangle 6"/>
          <p:cNvSpPr>
            <a:spLocks noGrp="1" noChangeArrowheads="1"/>
          </p:cNvSpPr>
          <p:nvPr>
            <p:ph type="sldNum" sz="quarter" idx="12"/>
          </p:nvPr>
        </p:nvSpPr>
        <p:spPr>
          <a:ln/>
        </p:spPr>
        <p:txBody>
          <a:bodyPr/>
          <a:lstStyle>
            <a:lvl1pPr>
              <a:defRPr/>
            </a:lvl1pPr>
          </a:lstStyle>
          <a:p>
            <a:pPr>
              <a:defRPr/>
            </a:pPr>
            <a:fld id="{59B1DCFA-E227-457F-B58A-092D943BEAF9}" type="slidenum">
              <a:rPr lang="es-MX"/>
              <a:pPr>
                <a:defRPr/>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MX"/>
          </a:p>
        </p:txBody>
      </p:sp>
      <p:sp>
        <p:nvSpPr>
          <p:cNvPr id="6" name="Rectangle 5"/>
          <p:cNvSpPr>
            <a:spLocks noGrp="1" noChangeArrowheads="1"/>
          </p:cNvSpPr>
          <p:nvPr>
            <p:ph type="ftr" sz="quarter" idx="11"/>
          </p:nvPr>
        </p:nvSpPr>
        <p:spPr>
          <a:ln/>
        </p:spPr>
        <p:txBody>
          <a:bodyPr/>
          <a:lstStyle>
            <a:lvl1pPr>
              <a:defRPr/>
            </a:lvl1pPr>
          </a:lstStyle>
          <a:p>
            <a:pPr>
              <a:defRPr/>
            </a:pPr>
            <a:endParaRPr lang="es-MX"/>
          </a:p>
        </p:txBody>
      </p:sp>
      <p:sp>
        <p:nvSpPr>
          <p:cNvPr id="7" name="Rectangle 6"/>
          <p:cNvSpPr>
            <a:spLocks noGrp="1" noChangeArrowheads="1"/>
          </p:cNvSpPr>
          <p:nvPr>
            <p:ph type="sldNum" sz="quarter" idx="12"/>
          </p:nvPr>
        </p:nvSpPr>
        <p:spPr>
          <a:ln/>
        </p:spPr>
        <p:txBody>
          <a:bodyPr/>
          <a:lstStyle>
            <a:lvl1pPr>
              <a:defRPr/>
            </a:lvl1pPr>
          </a:lstStyle>
          <a:p>
            <a:pPr>
              <a:defRPr/>
            </a:pPr>
            <a:fld id="{53D683C7-BA23-4C6B-9B8F-7CB212172894}" type="slidenum">
              <a:rPr lang="es-MX"/>
              <a:pPr>
                <a:defRPr/>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MX"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s-MX"/>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s-MX"/>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9BC18F48-250D-48FD-B93A-3918BFBC9376}" type="slidenum">
              <a:rPr lang="es-MX"/>
              <a:pPr>
                <a:defRPr/>
              </a:pPr>
              <a:t>‹#›</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en.wikipedia.org/wiki/Diamond_dust" TargetMode="External"/><Relationship Id="rId5" Type="http://schemas.openxmlformats.org/officeDocument/2006/relationships/hyperlink" Target="http://en.wikipedia.org/wiki/Solar_wind" TargetMode="External"/><Relationship Id="rId4" Type="http://schemas.openxmlformats.org/officeDocument/2006/relationships/hyperlink" Target="http://en.wikipedia.org/wiki/Aurora_austral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en.wikipedia.org/wiki/Aurora_Australis" TargetMode="External"/><Relationship Id="rId5" Type="http://schemas.openxmlformats.org/officeDocument/2006/relationships/hyperlink" Target="http://en.wikipedia.org/wiki/Amundsen-Scott_South_Pole_Station"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6vino "/>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053" name="Text Box 5"/>
          <p:cNvSpPr txBox="1">
            <a:spLocks noChangeArrowheads="1"/>
          </p:cNvSpPr>
          <p:nvPr/>
        </p:nvSpPr>
        <p:spPr bwMode="auto">
          <a:xfrm>
            <a:off x="3071813" y="642938"/>
            <a:ext cx="4537075" cy="823912"/>
          </a:xfrm>
          <a:prstGeom prst="rect">
            <a:avLst/>
          </a:prstGeom>
          <a:noFill/>
          <a:ln w="9525">
            <a:noFill/>
            <a:miter lim="800000"/>
            <a:headEnd/>
            <a:tailEnd/>
          </a:ln>
        </p:spPr>
        <p:txBody>
          <a:bodyPr>
            <a:spAutoFit/>
          </a:bodyPr>
          <a:lstStyle/>
          <a:p>
            <a:r>
              <a:rPr lang="es-MX" sz="4800">
                <a:solidFill>
                  <a:srgbClr val="660066"/>
                </a:solidFill>
              </a:rPr>
              <a:t>Antarctica</a:t>
            </a:r>
          </a:p>
        </p:txBody>
      </p:sp>
      <p:pic>
        <p:nvPicPr>
          <p:cNvPr id="2054" name="Picture 6" descr="antar_space1"/>
          <p:cNvPicPr>
            <a:picLocks noChangeAspect="1" noChangeArrowheads="1"/>
          </p:cNvPicPr>
          <p:nvPr/>
        </p:nvPicPr>
        <p:blipFill>
          <a:blip r:embed="rId5" cstate="print"/>
          <a:srcRect/>
          <a:stretch>
            <a:fillRect/>
          </a:stretch>
        </p:blipFill>
        <p:spPr bwMode="auto">
          <a:xfrm>
            <a:off x="5143500" y="3214688"/>
            <a:ext cx="2438400" cy="2520950"/>
          </a:xfrm>
          <a:prstGeom prst="rect">
            <a:avLst/>
          </a:prstGeom>
          <a:noFill/>
          <a:ln w="9525">
            <a:noFill/>
            <a:miter lim="800000"/>
            <a:headEnd/>
            <a:tailEnd/>
          </a:ln>
        </p:spPr>
      </p:pic>
      <p:sp>
        <p:nvSpPr>
          <p:cNvPr id="2055" name="Text Box 7"/>
          <p:cNvSpPr txBox="1">
            <a:spLocks noChangeArrowheads="1"/>
          </p:cNvSpPr>
          <p:nvPr/>
        </p:nvSpPr>
        <p:spPr bwMode="auto">
          <a:xfrm>
            <a:off x="5000625" y="6000750"/>
            <a:ext cx="3313113" cy="396875"/>
          </a:xfrm>
          <a:prstGeom prst="rect">
            <a:avLst/>
          </a:prstGeom>
          <a:noFill/>
          <a:ln w="9525">
            <a:noFill/>
            <a:miter lim="800000"/>
            <a:headEnd/>
            <a:tailEnd/>
          </a:ln>
        </p:spPr>
        <p:txBody>
          <a:bodyPr>
            <a:spAutoFit/>
          </a:bodyPr>
          <a:lstStyle/>
          <a:p>
            <a:r>
              <a:rPr lang="es-MX"/>
              <a:t>     </a:t>
            </a:r>
            <a:r>
              <a:rPr lang="es-MX">
                <a:solidFill>
                  <a:srgbClr val="660066"/>
                </a:solidFill>
              </a:rPr>
              <a:t> Satellite view</a:t>
            </a:r>
          </a:p>
        </p:txBody>
      </p:sp>
      <p:pic>
        <p:nvPicPr>
          <p:cNvPr id="2" name="Picture 6"/>
          <p:cNvPicPr>
            <a:picLocks noChangeAspect="1" noChangeArrowheads="1"/>
          </p:cNvPicPr>
          <p:nvPr/>
        </p:nvPicPr>
        <p:blipFill>
          <a:blip r:embed="rId6" cstate="print"/>
          <a:srcRect/>
          <a:stretch>
            <a:fillRect/>
          </a:stretch>
        </p:blipFill>
        <p:spPr bwMode="auto">
          <a:xfrm>
            <a:off x="1643063" y="1785938"/>
            <a:ext cx="2190750" cy="2190750"/>
          </a:xfrm>
          <a:prstGeom prst="rect">
            <a:avLst/>
          </a:prstGeom>
          <a:noFill/>
          <a:ln w="9525">
            <a:noFill/>
            <a:miter lim="800000"/>
            <a:headEnd/>
            <a:tailEnd/>
          </a:ln>
        </p:spPr>
      </p:pic>
    </p:spTree>
  </p:cSld>
  <p:clrMapOvr>
    <a:masterClrMapping/>
  </p:clrMapOvr>
  <p:transition>
    <p:sndAc>
      <p:stSnd loop="1">
        <p:snd r:embed="rId3" name="LUIS COBOS Aria de Amor ToscaMINI.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circle(out)">
                                      <p:cBhvr>
                                        <p:cTn id="7" dur="3000"/>
                                        <p:tgtEl>
                                          <p:spTgt spid="2053">
                                            <p:txEl>
                                              <p:pRg st="0" end="0"/>
                                            </p:txEl>
                                          </p:spTgt>
                                        </p:tgtEl>
                                      </p:cBhvr>
                                    </p:animEffect>
                                  </p:childTnLst>
                                </p:cTn>
                              </p:par>
                              <p:par>
                                <p:cTn id="8" presetID="6" presetClass="entr" presetSubtype="32"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circle(out)">
                                      <p:cBhvr>
                                        <p:cTn id="10" dur="3000"/>
                                        <p:tgtEl>
                                          <p:spTgt spid="2054"/>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circle(out)">
                                      <p:cBhvr>
                                        <p:cTn id="13"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195" name="Picture 3" descr="7110028sturm im azun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outVertical)">
                                      <p:cBhvr>
                                        <p:cTn id="7" dur="3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9219" name="Picture 3" descr="7583763"/>
          <p:cNvPicPr>
            <a:picLocks noChangeAspect="1" noChangeArrowheads="1"/>
          </p:cNvPicPr>
          <p:nvPr/>
        </p:nvPicPr>
        <p:blipFill>
          <a:blip r:embed="rId4" cstate="print"/>
          <a:srcRect/>
          <a:stretch>
            <a:fillRect/>
          </a:stretch>
        </p:blipFill>
        <p:spPr bwMode="auto">
          <a:xfrm>
            <a:off x="0" y="0"/>
            <a:ext cx="93249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outVertical)">
                                      <p:cBhvr>
                                        <p:cTn id="7" dur="3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hidden="1"/>
          <p:cNvSpPr>
            <a:spLocks noGrp="1" noChangeArrowheads="1"/>
          </p:cNvSpPr>
          <p:nvPr>
            <p:ph type="title"/>
          </p:nvPr>
        </p:nvSpPr>
        <p:spPr/>
        <p:txBody>
          <a:bodyPr/>
          <a:lstStyle/>
          <a:p>
            <a:endParaRPr lang="es-AR" smtClean="0"/>
          </a:p>
        </p:txBody>
      </p:sp>
      <p:sp>
        <p:nvSpPr>
          <p:cNvPr id="13315" name="Rectangle 3" descr="Vadászatra_induló_Adélie-pingvinek"/>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hidden="1"/>
          <p:cNvSpPr>
            <a:spLocks noGrp="1" noChangeArrowheads="1"/>
          </p:cNvSpPr>
          <p:nvPr>
            <p:ph type="title"/>
          </p:nvPr>
        </p:nvSpPr>
        <p:spPr/>
        <p:txBody>
          <a:bodyPr/>
          <a:lstStyle/>
          <a:p>
            <a:endParaRPr lang="es-AR" smtClean="0"/>
          </a:p>
        </p:txBody>
      </p:sp>
      <p:sp>
        <p:nvSpPr>
          <p:cNvPr id="14339" name="Rectangle 3" descr="Császárpingvin-kolónia_a_Weddell-tenger_partján"/>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hidden="1"/>
          <p:cNvSpPr>
            <a:spLocks noGrp="1" noChangeArrowheads="1"/>
          </p:cNvSpPr>
          <p:nvPr>
            <p:ph type="title"/>
          </p:nvPr>
        </p:nvSpPr>
        <p:spPr/>
        <p:txBody>
          <a:bodyPr/>
          <a:lstStyle/>
          <a:p>
            <a:endParaRPr lang="es-AR" smtClean="0"/>
          </a:p>
        </p:txBody>
      </p:sp>
      <p:sp>
        <p:nvSpPr>
          <p:cNvPr id="15363" name="Rectangle 3" descr="Pihenõ_fókák-Peterman-sziget"/>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spd="med">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1268" name="Picture 4" descr="9261296"/>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arn(outVertical)">
                                      <p:cBhvr>
                                        <p:cTn id="7" dur="3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9092" name="Picture 4" descr="8307547"/>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barn(outVertical)">
                                      <p:cBhvr>
                                        <p:cTn id="7" dur="30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315" name="Picture 3" descr="352611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3000" fill="hold"/>
                                        <p:tgtEl>
                                          <p:spTgt spid="13315"/>
                                        </p:tgtEl>
                                        <p:attrNameLst>
                                          <p:attrName>ppt_w</p:attrName>
                                        </p:attrNameLst>
                                      </p:cBhvr>
                                      <p:tavLst>
                                        <p:tav tm="0">
                                          <p:val>
                                            <p:fltVal val="0"/>
                                          </p:val>
                                        </p:tav>
                                        <p:tav tm="100000">
                                          <p:val>
                                            <p:strVal val="#ppt_w"/>
                                          </p:val>
                                        </p:tav>
                                      </p:tavLst>
                                    </p:anim>
                                    <p:anim calcmode="lin" valueType="num">
                                      <p:cBhvr>
                                        <p:cTn id="8" dur="3000" fill="hold"/>
                                        <p:tgtEl>
                                          <p:spTgt spid="133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hidden="1"/>
          <p:cNvSpPr>
            <a:spLocks noGrp="1" noChangeArrowheads="1"/>
          </p:cNvSpPr>
          <p:nvPr>
            <p:ph type="title"/>
          </p:nvPr>
        </p:nvSpPr>
        <p:spPr/>
        <p:txBody>
          <a:bodyPr/>
          <a:lstStyle/>
          <a:p>
            <a:endParaRPr lang="es-AR" smtClean="0"/>
          </a:p>
        </p:txBody>
      </p:sp>
      <p:sp>
        <p:nvSpPr>
          <p:cNvPr id="19459" name="Rectangle 3" descr="antarktisz-016"/>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spd="med">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hidden="1"/>
          <p:cNvSpPr>
            <a:spLocks noGrp="1" noChangeArrowheads="1"/>
          </p:cNvSpPr>
          <p:nvPr>
            <p:ph type="title"/>
          </p:nvPr>
        </p:nvSpPr>
        <p:spPr/>
        <p:txBody>
          <a:bodyPr/>
          <a:lstStyle/>
          <a:p>
            <a:endParaRPr lang="es-AR" smtClean="0"/>
          </a:p>
        </p:txBody>
      </p:sp>
      <p:sp>
        <p:nvSpPr>
          <p:cNvPr id="20483" name="Rectangle 3" descr="antarktisz-017"/>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ChangeArrowheads="1"/>
          </p:cNvSpPr>
          <p:nvPr/>
        </p:nvSpPr>
        <p:spPr bwMode="auto">
          <a:xfrm>
            <a:off x="785813" y="214313"/>
            <a:ext cx="7858125" cy="5837237"/>
          </a:xfrm>
          <a:prstGeom prst="rect">
            <a:avLst/>
          </a:prstGeom>
          <a:noFill/>
          <a:ln w="9525">
            <a:noFill/>
            <a:miter lim="800000"/>
            <a:headEnd/>
            <a:tailEnd/>
          </a:ln>
        </p:spPr>
        <p:txBody>
          <a:bodyPr>
            <a:spAutoFit/>
          </a:bodyPr>
          <a:lstStyle/>
          <a:p>
            <a:r>
              <a:rPr lang="en-US">
                <a:latin typeface="Century Gothic" pitchFamily="34" charset="0"/>
              </a:rPr>
              <a:t>Antarctica is Earth's southernmost continent, underlying the South Pole. It is situated in the Antarctica region of the southern hemisphere, almost entirely south of the Antarctic Circle, and is surrounded by the Southern Ocean.</a:t>
            </a:r>
          </a:p>
          <a:p>
            <a:endParaRPr lang="en-US">
              <a:latin typeface="Century Gothic" pitchFamily="34" charset="0"/>
            </a:endParaRPr>
          </a:p>
          <a:p>
            <a:r>
              <a:rPr lang="en-US">
                <a:latin typeface="Century Gothic" pitchFamily="34" charset="0"/>
              </a:rPr>
              <a:t> About 98% of Antarctica is covered by ice, which averages at least 1.6 kilometres (1.0 mi) in thickness. Antarctica is the coldest, driest, and windiest continent, and has the highest average elevation of all the continents.</a:t>
            </a:r>
          </a:p>
          <a:p>
            <a:r>
              <a:rPr lang="en-US">
                <a:latin typeface="Century Gothic" pitchFamily="34" charset="0"/>
              </a:rPr>
              <a:t>Antarctica is considered a desert, with annual precipitation of only 200 mm (8 inches) along the coast and far less inland. </a:t>
            </a:r>
          </a:p>
          <a:p>
            <a:endParaRPr lang="en-US">
              <a:latin typeface="Century Gothic" pitchFamily="34" charset="0"/>
            </a:endParaRPr>
          </a:p>
          <a:p>
            <a:r>
              <a:rPr lang="en-US">
                <a:latin typeface="Century Gothic" pitchFamily="34" charset="0"/>
              </a:rPr>
              <a:t>There are no permanent human residents but anywhere from 1,000 to 5,000 people reside throughout the year at the research stations scattered across the continent. Only cold-adapted plants and animals survive there, including penguins, seals, mosses, lichen, and many types of algae.</a:t>
            </a:r>
          </a:p>
          <a:p>
            <a:endParaRPr lang="en-US">
              <a:latin typeface="Century Gothic"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hidden="1"/>
          <p:cNvSpPr>
            <a:spLocks noGrp="1" noChangeArrowheads="1"/>
          </p:cNvSpPr>
          <p:nvPr>
            <p:ph type="title"/>
          </p:nvPr>
        </p:nvSpPr>
        <p:spPr/>
        <p:txBody>
          <a:bodyPr/>
          <a:lstStyle/>
          <a:p>
            <a:endParaRPr lang="es-AR" smtClean="0"/>
          </a:p>
        </p:txBody>
      </p:sp>
      <p:sp>
        <p:nvSpPr>
          <p:cNvPr id="21507" name="Rectangle 3" descr="Jéghegyek_között"/>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spd="med">
    <p:cover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hidden="1"/>
          <p:cNvSpPr>
            <a:spLocks noGrp="1" noChangeArrowheads="1"/>
          </p:cNvSpPr>
          <p:nvPr>
            <p:ph type="title"/>
          </p:nvPr>
        </p:nvSpPr>
        <p:spPr/>
        <p:txBody>
          <a:bodyPr/>
          <a:lstStyle/>
          <a:p>
            <a:endParaRPr lang="es-AR" smtClean="0"/>
          </a:p>
        </p:txBody>
      </p:sp>
      <p:sp>
        <p:nvSpPr>
          <p:cNvPr id="22531" name="Rectangle 3" descr="antarktisz-014"/>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4339" name="Picture 3" descr="5708640"/>
          <p:cNvPicPr>
            <a:picLocks noChangeAspect="1" noChangeArrowheads="1"/>
          </p:cNvPicPr>
          <p:nvPr/>
        </p:nvPicPr>
        <p:blipFill>
          <a:blip r:embed="rId4" cstate="print"/>
          <a:srcRect/>
          <a:stretch>
            <a:fillRect/>
          </a:stretch>
        </p:blipFill>
        <p:spPr bwMode="auto">
          <a:xfrm>
            <a:off x="-107950" y="0"/>
            <a:ext cx="9504363" cy="702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3000" fill="hold"/>
                                        <p:tgtEl>
                                          <p:spTgt spid="14339"/>
                                        </p:tgtEl>
                                        <p:attrNameLst>
                                          <p:attrName>ppt_w</p:attrName>
                                        </p:attrNameLst>
                                      </p:cBhvr>
                                      <p:tavLst>
                                        <p:tav tm="0">
                                          <p:val>
                                            <p:fltVal val="0"/>
                                          </p:val>
                                        </p:tav>
                                        <p:tav tm="100000">
                                          <p:val>
                                            <p:strVal val="#ppt_w"/>
                                          </p:val>
                                        </p:tav>
                                      </p:tavLst>
                                    </p:anim>
                                    <p:anim calcmode="lin" valueType="num">
                                      <p:cBhvr>
                                        <p:cTn id="8" dur="3000" fill="hold"/>
                                        <p:tgtEl>
                                          <p:spTgt spid="143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hidden="1"/>
          <p:cNvSpPr>
            <a:spLocks noGrp="1" noChangeArrowheads="1"/>
          </p:cNvSpPr>
          <p:nvPr>
            <p:ph type="title"/>
          </p:nvPr>
        </p:nvSpPr>
        <p:spPr/>
        <p:txBody>
          <a:bodyPr/>
          <a:lstStyle/>
          <a:p>
            <a:endParaRPr lang="es-AR" smtClean="0"/>
          </a:p>
        </p:txBody>
      </p:sp>
      <p:sp>
        <p:nvSpPr>
          <p:cNvPr id="24579" name="Rectangle 3" descr="Omladozó_jéghegy_a_Lemaire-csatornánál"/>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spd="med" advTm="6000">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6387" name="Picture 3" descr="1198770"/>
          <p:cNvPicPr>
            <a:picLocks noChangeAspect="1" noChangeArrowheads="1"/>
          </p:cNvPicPr>
          <p:nvPr/>
        </p:nvPicPr>
        <p:blipFill>
          <a:blip r:embed="rId4" cstate="print"/>
          <a:srcRect/>
          <a:stretch>
            <a:fillRect/>
          </a:stretch>
        </p:blipFill>
        <p:spPr bwMode="auto">
          <a:xfrm>
            <a:off x="0" y="0"/>
            <a:ext cx="93249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3000" fill="hold"/>
                                        <p:tgtEl>
                                          <p:spTgt spid="16387"/>
                                        </p:tgtEl>
                                        <p:attrNameLst>
                                          <p:attrName>ppt_w</p:attrName>
                                        </p:attrNameLst>
                                      </p:cBhvr>
                                      <p:tavLst>
                                        <p:tav tm="0">
                                          <p:val>
                                            <p:fltVal val="0"/>
                                          </p:val>
                                        </p:tav>
                                        <p:tav tm="100000">
                                          <p:val>
                                            <p:strVal val="#ppt_w"/>
                                          </p:val>
                                        </p:tav>
                                      </p:tavLst>
                                    </p:anim>
                                    <p:anim calcmode="lin" valueType="num">
                                      <p:cBhvr>
                                        <p:cTn id="8" dur="3000" fill="hold"/>
                                        <p:tgtEl>
                                          <p:spTgt spid="163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hidden="1"/>
          <p:cNvSpPr>
            <a:spLocks noGrp="1" noChangeArrowheads="1"/>
          </p:cNvSpPr>
          <p:nvPr>
            <p:ph type="title"/>
          </p:nvPr>
        </p:nvSpPr>
        <p:spPr/>
        <p:txBody>
          <a:bodyPr/>
          <a:lstStyle/>
          <a:p>
            <a:endParaRPr lang="es-AR" smtClean="0"/>
          </a:p>
        </p:txBody>
      </p:sp>
      <p:sp>
        <p:nvSpPr>
          <p:cNvPr id="26627" name="Rectangle 3" descr="Jéghegyek_a_Pleneau-sziget_partjainál"/>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8435" name="Picture 3" descr="552673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vertical)">
                                      <p:cBhvr>
                                        <p:cTn id="7"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9460" name="Picture 4" descr="517100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vertical)">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0483" name="Picture 3" descr="8012371"/>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vertical)">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0243" name="Picture 3" descr="6861776"/>
          <p:cNvPicPr>
            <a:picLocks noChangeAspect="1" noChangeArrowheads="1"/>
          </p:cNvPicPr>
          <p:nvPr/>
        </p:nvPicPr>
        <p:blipFill>
          <a:blip r:embed="rId4" cstate="print"/>
          <a:srcRect/>
          <a:stretch>
            <a:fillRect/>
          </a:stretch>
        </p:blipFill>
        <p:spPr bwMode="auto">
          <a:xfrm>
            <a:off x="0" y="0"/>
            <a:ext cx="93249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outVertical)">
                                      <p:cBhvr>
                                        <p:cTn id="7" dur="3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endParaRPr lang="es-AR" smtClean="0"/>
          </a:p>
        </p:txBody>
      </p:sp>
      <p:sp>
        <p:nvSpPr>
          <p:cNvPr id="4099" name="Rectangle 3" descr="Kora_reggel_a_Macquarie-szigeten"/>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spd="med">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5363" name="Picture 3" descr="7763701"/>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3000" fill="hold"/>
                                        <p:tgtEl>
                                          <p:spTgt spid="15363"/>
                                        </p:tgtEl>
                                        <p:attrNameLst>
                                          <p:attrName>ppt_w</p:attrName>
                                        </p:attrNameLst>
                                      </p:cBhvr>
                                      <p:tavLst>
                                        <p:tav tm="0">
                                          <p:val>
                                            <p:fltVal val="0"/>
                                          </p:val>
                                        </p:tav>
                                        <p:tav tm="100000">
                                          <p:val>
                                            <p:strVal val="#ppt_w"/>
                                          </p:val>
                                        </p:tav>
                                      </p:tavLst>
                                    </p:anim>
                                    <p:anim calcmode="lin" valueType="num">
                                      <p:cBhvr>
                                        <p:cTn id="8" dur="3000" fill="hold"/>
                                        <p:tgtEl>
                                          <p:spTgt spid="153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1507" name="Picture 3" descr="7953195"/>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vertical)">
                                      <p:cBhvr>
                                        <p:cTn id="7"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hidden="1"/>
          <p:cNvSpPr>
            <a:spLocks noGrp="1" noChangeArrowheads="1"/>
          </p:cNvSpPr>
          <p:nvPr>
            <p:ph type="title"/>
          </p:nvPr>
        </p:nvSpPr>
        <p:spPr/>
        <p:txBody>
          <a:bodyPr/>
          <a:lstStyle/>
          <a:p>
            <a:endParaRPr lang="es-AR" smtClean="0"/>
          </a:p>
        </p:txBody>
      </p:sp>
      <p:sp>
        <p:nvSpPr>
          <p:cNvPr id="33795" name="Rectangle 3" descr="Kíváncsi_fókák"/>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3555" name="Picture 3" descr="5224820"/>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2400" decel="100000"/>
                                        <p:tgtEl>
                                          <p:spTgt spid="23555"/>
                                        </p:tgtEl>
                                      </p:cBhvr>
                                    </p:animEffect>
                                    <p:anim calcmode="lin" valueType="num">
                                      <p:cBhvr>
                                        <p:cTn id="8" dur="2400" decel="100000" fill="hold"/>
                                        <p:tgtEl>
                                          <p:spTgt spid="23555"/>
                                        </p:tgtEl>
                                        <p:attrNameLst>
                                          <p:attrName>style.rotation</p:attrName>
                                        </p:attrNameLst>
                                      </p:cBhvr>
                                      <p:tavLst>
                                        <p:tav tm="0">
                                          <p:val>
                                            <p:fltVal val="-90"/>
                                          </p:val>
                                        </p:tav>
                                        <p:tav tm="100000">
                                          <p:val>
                                            <p:fltVal val="0"/>
                                          </p:val>
                                        </p:tav>
                                      </p:tavLst>
                                    </p:anim>
                                    <p:anim calcmode="lin" valueType="num">
                                      <p:cBhvr>
                                        <p:cTn id="9" dur="2400" decel="100000" fill="hold"/>
                                        <p:tgtEl>
                                          <p:spTgt spid="23555"/>
                                        </p:tgtEl>
                                        <p:attrNameLst>
                                          <p:attrName>ppt_x</p:attrName>
                                        </p:attrNameLst>
                                      </p:cBhvr>
                                      <p:tavLst>
                                        <p:tav tm="0">
                                          <p:val>
                                            <p:strVal val="#ppt_x+0.4"/>
                                          </p:val>
                                        </p:tav>
                                        <p:tav tm="100000">
                                          <p:val>
                                            <p:strVal val="#ppt_x-0.05"/>
                                          </p:val>
                                        </p:tav>
                                      </p:tavLst>
                                    </p:anim>
                                    <p:anim calcmode="lin" valueType="num">
                                      <p:cBhvr>
                                        <p:cTn id="10" dur="2400" decel="100000" fill="hold"/>
                                        <p:tgtEl>
                                          <p:spTgt spid="23555"/>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3555"/>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35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4579" name="Picture 3" descr="8012426"/>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2400" decel="100000"/>
                                        <p:tgtEl>
                                          <p:spTgt spid="24579"/>
                                        </p:tgtEl>
                                      </p:cBhvr>
                                    </p:animEffect>
                                    <p:anim calcmode="lin" valueType="num">
                                      <p:cBhvr>
                                        <p:cTn id="8" dur="2400" decel="100000" fill="hold"/>
                                        <p:tgtEl>
                                          <p:spTgt spid="24579"/>
                                        </p:tgtEl>
                                        <p:attrNameLst>
                                          <p:attrName>style.rotation</p:attrName>
                                        </p:attrNameLst>
                                      </p:cBhvr>
                                      <p:tavLst>
                                        <p:tav tm="0">
                                          <p:val>
                                            <p:fltVal val="-90"/>
                                          </p:val>
                                        </p:tav>
                                        <p:tav tm="100000">
                                          <p:val>
                                            <p:fltVal val="0"/>
                                          </p:val>
                                        </p:tav>
                                      </p:tavLst>
                                    </p:anim>
                                    <p:anim calcmode="lin" valueType="num">
                                      <p:cBhvr>
                                        <p:cTn id="9" dur="2400" decel="100000" fill="hold"/>
                                        <p:tgtEl>
                                          <p:spTgt spid="24579"/>
                                        </p:tgtEl>
                                        <p:attrNameLst>
                                          <p:attrName>ppt_x</p:attrName>
                                        </p:attrNameLst>
                                      </p:cBhvr>
                                      <p:tavLst>
                                        <p:tav tm="0">
                                          <p:val>
                                            <p:strVal val="#ppt_x+0.4"/>
                                          </p:val>
                                        </p:tav>
                                        <p:tav tm="100000">
                                          <p:val>
                                            <p:strVal val="#ppt_x-0.05"/>
                                          </p:val>
                                        </p:tav>
                                      </p:tavLst>
                                    </p:anim>
                                    <p:anim calcmode="lin" valueType="num">
                                      <p:cBhvr>
                                        <p:cTn id="10" dur="2400" decel="100000" fill="hold"/>
                                        <p:tgtEl>
                                          <p:spTgt spid="24579"/>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4579"/>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457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5603" name="Picture 3" descr="527946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4000" decel="100000"/>
                                        <p:tgtEl>
                                          <p:spTgt spid="25603"/>
                                        </p:tgtEl>
                                      </p:cBhvr>
                                    </p:animEffect>
                                    <p:anim calcmode="lin" valueType="num">
                                      <p:cBhvr>
                                        <p:cTn id="8" dur="4000" decel="100000" fill="hold"/>
                                        <p:tgtEl>
                                          <p:spTgt spid="25603"/>
                                        </p:tgtEl>
                                        <p:attrNameLst>
                                          <p:attrName>style.rotation</p:attrName>
                                        </p:attrNameLst>
                                      </p:cBhvr>
                                      <p:tavLst>
                                        <p:tav tm="0">
                                          <p:val>
                                            <p:fltVal val="-90"/>
                                          </p:val>
                                        </p:tav>
                                        <p:tav tm="100000">
                                          <p:val>
                                            <p:fltVal val="0"/>
                                          </p:val>
                                        </p:tav>
                                      </p:tavLst>
                                    </p:anim>
                                    <p:anim calcmode="lin" valueType="num">
                                      <p:cBhvr>
                                        <p:cTn id="9" dur="4000" decel="100000" fill="hold"/>
                                        <p:tgtEl>
                                          <p:spTgt spid="25603"/>
                                        </p:tgtEl>
                                        <p:attrNameLst>
                                          <p:attrName>ppt_x</p:attrName>
                                        </p:attrNameLst>
                                      </p:cBhvr>
                                      <p:tavLst>
                                        <p:tav tm="0">
                                          <p:val>
                                            <p:strVal val="#ppt_x+0.4"/>
                                          </p:val>
                                        </p:tav>
                                        <p:tav tm="100000">
                                          <p:val>
                                            <p:strVal val="#ppt_x-0.05"/>
                                          </p:val>
                                        </p:tav>
                                      </p:tavLst>
                                    </p:anim>
                                    <p:anim calcmode="lin" valueType="num">
                                      <p:cBhvr>
                                        <p:cTn id="10" dur="4000" decel="100000" fill="hold"/>
                                        <p:tgtEl>
                                          <p:spTgt spid="25603"/>
                                        </p:tgtEl>
                                        <p:attrNameLst>
                                          <p:attrName>ppt_y</p:attrName>
                                        </p:attrNameLst>
                                      </p:cBhvr>
                                      <p:tavLst>
                                        <p:tav tm="0">
                                          <p:val>
                                            <p:strVal val="#ppt_y-0.4"/>
                                          </p:val>
                                        </p:tav>
                                        <p:tav tm="100000">
                                          <p:val>
                                            <p:strVal val="#ppt_y+0.1"/>
                                          </p:val>
                                        </p:tav>
                                      </p:tavLst>
                                    </p:anim>
                                    <p:anim calcmode="lin" valueType="num">
                                      <p:cBhvr>
                                        <p:cTn id="11" dur="1000" accel="100000" fill="hold">
                                          <p:stCondLst>
                                            <p:cond delay="4000"/>
                                          </p:stCondLst>
                                        </p:cTn>
                                        <p:tgtEl>
                                          <p:spTgt spid="25603"/>
                                        </p:tgtEl>
                                        <p:attrNameLst>
                                          <p:attrName>ppt_x</p:attrName>
                                        </p:attrNameLst>
                                      </p:cBhvr>
                                      <p:tavLst>
                                        <p:tav tm="0">
                                          <p:val>
                                            <p:strVal val="#ppt_x-0.05"/>
                                          </p:val>
                                        </p:tav>
                                        <p:tav tm="100000">
                                          <p:val>
                                            <p:strVal val="#ppt_x"/>
                                          </p:val>
                                        </p:tav>
                                      </p:tavLst>
                                    </p:anim>
                                    <p:anim calcmode="lin" valueType="num">
                                      <p:cBhvr>
                                        <p:cTn id="12" dur="1000" accel="100000" fill="hold">
                                          <p:stCondLst>
                                            <p:cond delay="4000"/>
                                          </p:stCondLst>
                                        </p:cTn>
                                        <p:tgtEl>
                                          <p:spTgt spid="2560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6627" name="Picture 3" descr="7792896"/>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2400" decel="100000"/>
                                        <p:tgtEl>
                                          <p:spTgt spid="26627"/>
                                        </p:tgtEl>
                                      </p:cBhvr>
                                    </p:animEffect>
                                    <p:anim calcmode="lin" valueType="num">
                                      <p:cBhvr>
                                        <p:cTn id="8" dur="2400" decel="100000" fill="hold"/>
                                        <p:tgtEl>
                                          <p:spTgt spid="26627"/>
                                        </p:tgtEl>
                                        <p:attrNameLst>
                                          <p:attrName>style.rotation</p:attrName>
                                        </p:attrNameLst>
                                      </p:cBhvr>
                                      <p:tavLst>
                                        <p:tav tm="0">
                                          <p:val>
                                            <p:fltVal val="-90"/>
                                          </p:val>
                                        </p:tav>
                                        <p:tav tm="100000">
                                          <p:val>
                                            <p:fltVal val="0"/>
                                          </p:val>
                                        </p:tav>
                                      </p:tavLst>
                                    </p:anim>
                                    <p:anim calcmode="lin" valueType="num">
                                      <p:cBhvr>
                                        <p:cTn id="9" dur="2400" decel="100000" fill="hold"/>
                                        <p:tgtEl>
                                          <p:spTgt spid="26627"/>
                                        </p:tgtEl>
                                        <p:attrNameLst>
                                          <p:attrName>ppt_x</p:attrName>
                                        </p:attrNameLst>
                                      </p:cBhvr>
                                      <p:tavLst>
                                        <p:tav tm="0">
                                          <p:val>
                                            <p:strVal val="#ppt_x+0.4"/>
                                          </p:val>
                                        </p:tav>
                                        <p:tav tm="100000">
                                          <p:val>
                                            <p:strVal val="#ppt_x-0.05"/>
                                          </p:val>
                                        </p:tav>
                                      </p:tavLst>
                                    </p:anim>
                                    <p:anim calcmode="lin" valueType="num">
                                      <p:cBhvr>
                                        <p:cTn id="10" dur="2400" decel="100000" fill="hold"/>
                                        <p:tgtEl>
                                          <p:spTgt spid="26627"/>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6627"/>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66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9700" name="Picture 4" descr="885855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arn(outVertical)">
                                      <p:cBhvr>
                                        <p:cTn id="7" dur="3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0723" name="Picture 3" descr="8413140"/>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outVertical)">
                                      <p:cBhvr>
                                        <p:cTn id="7" dur="3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1747" name="Picture 3" descr="8605084"/>
          <p:cNvPicPr>
            <a:picLocks noChangeAspect="1" noChangeArrowheads="1"/>
          </p:cNvPicPr>
          <p:nvPr/>
        </p:nvPicPr>
        <p:blipFill>
          <a:blip r:embed="rId4" cstate="print"/>
          <a:srcRect/>
          <a:stretch>
            <a:fillRect/>
          </a:stretch>
        </p:blipFill>
        <p:spPr bwMode="auto">
          <a:xfrm>
            <a:off x="0" y="115888"/>
            <a:ext cx="9144000" cy="6742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arn(outVertical)">
                                      <p:cBhvr>
                                        <p:cTn id="7" dur="3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3" name="Rectangle 3" descr="antarktisz-009"/>
          <p:cNvSpPr>
            <a:spLocks noGrp="1" noChangeAspect="1" noChangeArrowheads="1"/>
          </p:cNvSpPr>
          <p:nvPr isPhoto="1"/>
        </p:nvSpPr>
        <p:spPr bwMode="auto">
          <a:xfrm>
            <a:off x="0" y="0"/>
            <a:ext cx="9144000" cy="6858000"/>
          </a:xfrm>
          <a:prstGeom prst="rect">
            <a:avLst/>
          </a:prstGeom>
          <a:blipFill dpi="0" rotWithShape="1">
            <a:blip r:embed="rId4" cstate="print"/>
            <a:srcRect/>
            <a:stretch>
              <a:fillRect/>
            </a:stretch>
          </a:blipFill>
          <a:ln w="9525">
            <a:solidFill>
              <a:schemeClr val="tx1"/>
            </a:solidFill>
            <a:miter lim="800000"/>
            <a:headEnd/>
            <a:tailEnd/>
          </a:ln>
        </p:spPr>
        <p:txBody>
          <a:bodyPr/>
          <a:lstStyle/>
          <a:p>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7043" name="Picture 3" descr="6356717 ok"/>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wheel(4)">
                                      <p:cBhvr>
                                        <p:cTn id="7" dur="20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2772" name="Picture 4" descr="iceberg7380337"/>
          <p:cNvPicPr>
            <a:picLocks noChangeAspect="1" noChangeArrowheads="1"/>
          </p:cNvPicPr>
          <p:nvPr/>
        </p:nvPicPr>
        <p:blipFill>
          <a:blip r:embed="rId4" cstate="print"/>
          <a:srcRect/>
          <a:stretch>
            <a:fillRect/>
          </a:stretch>
        </p:blipFill>
        <p:spPr bwMode="auto">
          <a:xfrm>
            <a:off x="0" y="0"/>
            <a:ext cx="9144000" cy="691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arn(outVertical)">
                                      <p:cBhvr>
                                        <p:cTn id="7" dur="3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6869" name="Picture 5" descr="7443124 ol ok"/>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wheel(4)">
                                      <p:cBhvr>
                                        <p:cTn id="7"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3795" name="Picture 3" descr="media noche en el polo sur7853351"/>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arn(outVertical)">
                                      <p:cBhvr>
                                        <p:cTn id="7" dur="3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hidden="1"/>
          <p:cNvSpPr>
            <a:spLocks noGrp="1" noChangeArrowheads="1"/>
          </p:cNvSpPr>
          <p:nvPr>
            <p:ph type="title"/>
          </p:nvPr>
        </p:nvSpPr>
        <p:spPr/>
        <p:txBody>
          <a:bodyPr/>
          <a:lstStyle/>
          <a:p>
            <a:endParaRPr lang="es-AR" smtClean="0"/>
          </a:p>
        </p:txBody>
      </p:sp>
      <p:sp>
        <p:nvSpPr>
          <p:cNvPr id="46083" name="Rectangle 3" descr="Aranyló_naplemente"/>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7107" name="Rectangle 3" descr="Le_Maire_csatorna"/>
          <p:cNvSpPr>
            <a:spLocks noGrp="1" noChangeAspect="1" noChangeArrowheads="1"/>
          </p:cNvSpPr>
          <p:nvPr isPhoto="1"/>
        </p:nvSpPr>
        <p:spPr bwMode="auto">
          <a:xfrm>
            <a:off x="0" y="0"/>
            <a:ext cx="9144000" cy="6858000"/>
          </a:xfrm>
          <a:prstGeom prst="rect">
            <a:avLst/>
          </a:prstGeom>
          <a:blipFill dpi="0" rotWithShape="1">
            <a:blip r:embed="rId4" cstate="print"/>
            <a:srcRect/>
            <a:stretch>
              <a:fillRect/>
            </a:stretch>
          </a:blipFill>
          <a:ln w="9525">
            <a:solidFill>
              <a:schemeClr val="tx1"/>
            </a:solidFill>
            <a:miter lim="800000"/>
            <a:headEnd/>
            <a:tailEnd/>
          </a:ln>
        </p:spPr>
        <p:txBody>
          <a:bodyPr/>
          <a:lstStyle/>
          <a:p>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hidden="1"/>
          <p:cNvSpPr>
            <a:spLocks noGrp="1" noChangeArrowheads="1"/>
          </p:cNvSpPr>
          <p:nvPr>
            <p:ph type="title"/>
          </p:nvPr>
        </p:nvSpPr>
        <p:spPr/>
        <p:txBody>
          <a:bodyPr/>
          <a:lstStyle/>
          <a:p>
            <a:endParaRPr lang="es-AR" smtClean="0"/>
          </a:p>
        </p:txBody>
      </p:sp>
      <p:sp>
        <p:nvSpPr>
          <p:cNvPr id="48131" name="Rectangle 3" descr="Sétáló_császárpingvinek_a_befagyott_Weddell-tengeren"/>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s-AR"/>
          </a:p>
        </p:txBody>
      </p:sp>
    </p:spTree>
  </p:cSld>
  <p:clrMapOvr>
    <a:masterClrMapping/>
  </p:clrMapOvr>
  <p:transition spd="med">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123" name="Picture 3" descr="5386218"/>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3000" fill="hold"/>
                                        <p:tgtEl>
                                          <p:spTgt spid="5123"/>
                                        </p:tgtEl>
                                        <p:attrNameLst>
                                          <p:attrName>ppt_x</p:attrName>
                                        </p:attrNameLst>
                                      </p:cBhvr>
                                      <p:tavLst>
                                        <p:tav tm="0">
                                          <p:val>
                                            <p:strVal val="#ppt_x+#ppt_w/2"/>
                                          </p:val>
                                        </p:tav>
                                        <p:tav tm="100000">
                                          <p:val>
                                            <p:strVal val="#ppt_x"/>
                                          </p:val>
                                        </p:tav>
                                      </p:tavLst>
                                    </p:anim>
                                    <p:anim calcmode="lin" valueType="num">
                                      <p:cBhvr>
                                        <p:cTn id="8" dur="3000" fill="hold"/>
                                        <p:tgtEl>
                                          <p:spTgt spid="5123"/>
                                        </p:tgtEl>
                                        <p:attrNameLst>
                                          <p:attrName>ppt_y</p:attrName>
                                        </p:attrNameLst>
                                      </p:cBhvr>
                                      <p:tavLst>
                                        <p:tav tm="0">
                                          <p:val>
                                            <p:strVal val="#ppt_y"/>
                                          </p:val>
                                        </p:tav>
                                        <p:tav tm="100000">
                                          <p:val>
                                            <p:strVal val="#ppt_y"/>
                                          </p:val>
                                        </p:tav>
                                      </p:tavLst>
                                    </p:anim>
                                    <p:anim calcmode="lin" valueType="num">
                                      <p:cBhvr>
                                        <p:cTn id="9" dur="3000" fill="hold"/>
                                        <p:tgtEl>
                                          <p:spTgt spid="5123"/>
                                        </p:tgtEl>
                                        <p:attrNameLst>
                                          <p:attrName>ppt_w</p:attrName>
                                        </p:attrNameLst>
                                      </p:cBhvr>
                                      <p:tavLst>
                                        <p:tav tm="0">
                                          <p:val>
                                            <p:fltVal val="0"/>
                                          </p:val>
                                        </p:tav>
                                        <p:tav tm="100000">
                                          <p:val>
                                            <p:strVal val="#ppt_w"/>
                                          </p:val>
                                        </p:tav>
                                      </p:tavLst>
                                    </p:anim>
                                    <p:anim calcmode="lin" valueType="num">
                                      <p:cBhvr>
                                        <p:cTn id="10" dur="3000" fill="hold"/>
                                        <p:tgtEl>
                                          <p:spTgt spid="5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6147" name="Picture 3" descr="565758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3000" fill="hold"/>
                                        <p:tgtEl>
                                          <p:spTgt spid="6147"/>
                                        </p:tgtEl>
                                        <p:attrNameLst>
                                          <p:attrName>ppt_w</p:attrName>
                                        </p:attrNameLst>
                                      </p:cBhvr>
                                      <p:tavLst>
                                        <p:tav tm="0">
                                          <p:val>
                                            <p:fltVal val="0"/>
                                          </p:val>
                                        </p:tav>
                                        <p:tav tm="100000">
                                          <p:val>
                                            <p:strVal val="#ppt_w"/>
                                          </p:val>
                                        </p:tav>
                                      </p:tavLst>
                                    </p:anim>
                                    <p:anim calcmode="lin" valueType="num">
                                      <p:cBhvr>
                                        <p:cTn id="8" dur="3000" fill="hold"/>
                                        <p:tgtEl>
                                          <p:spTgt spid="6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hidden="1"/>
          <p:cNvSpPr>
            <a:spLocks noGrp="1" noChangeArrowheads="1"/>
          </p:cNvSpPr>
          <p:nvPr>
            <p:ph type="title"/>
          </p:nvPr>
        </p:nvSpPr>
        <p:spPr/>
        <p:txBody>
          <a:bodyPr/>
          <a:lstStyle/>
          <a:p>
            <a:endParaRPr lang="es-AR" smtClean="0"/>
          </a:p>
        </p:txBody>
      </p:sp>
      <p:sp>
        <p:nvSpPr>
          <p:cNvPr id="8195" name="Rectangle 3" descr="antarktisz-012"/>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fr-FR"/>
          </a:p>
        </p:txBody>
      </p:sp>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a:spLocks noChangeArrowheads="1"/>
          </p:cNvSpPr>
          <p:nvPr/>
        </p:nvSpPr>
        <p:spPr bwMode="auto">
          <a:xfrm>
            <a:off x="500063" y="857250"/>
            <a:ext cx="8429625" cy="4400550"/>
          </a:xfrm>
          <a:prstGeom prst="rect">
            <a:avLst/>
          </a:prstGeom>
          <a:noFill/>
          <a:ln w="9525">
            <a:noFill/>
            <a:miter lim="800000"/>
            <a:headEnd/>
            <a:tailEnd/>
          </a:ln>
        </p:spPr>
        <p:txBody>
          <a:bodyPr>
            <a:spAutoFit/>
          </a:bodyPr>
          <a:lstStyle/>
          <a:p>
            <a:r>
              <a:rPr lang="en-US">
                <a:latin typeface="Bookman Old Style" pitchFamily="18" charset="0"/>
              </a:rPr>
              <a:t>Temperatures reach:</a:t>
            </a:r>
          </a:p>
          <a:p>
            <a:endParaRPr lang="en-US">
              <a:latin typeface="Bookman Old Style" pitchFamily="18" charset="0"/>
            </a:endParaRPr>
          </a:p>
          <a:p>
            <a:pPr>
              <a:buFontTx/>
              <a:buChar char="-"/>
            </a:pPr>
            <a:r>
              <a:rPr lang="en-US">
                <a:latin typeface="Bookman Old Style" pitchFamily="18" charset="0"/>
              </a:rPr>
              <a:t>a minimum of between −80 °C and −90 °C (−112 °F and −130 °F) in the interior in winter</a:t>
            </a:r>
          </a:p>
          <a:p>
            <a:pPr>
              <a:buFontTx/>
              <a:buChar char="-"/>
            </a:pPr>
            <a:r>
              <a:rPr lang="en-US">
                <a:latin typeface="Bookman Old Style" pitchFamily="18" charset="0"/>
              </a:rPr>
              <a:t> a maximum of between 5 °C and 15 °C (41 °F and 59 °F) near the coast in summer. </a:t>
            </a:r>
          </a:p>
          <a:p>
            <a:pPr>
              <a:buFontTx/>
              <a:buChar char="-"/>
            </a:pPr>
            <a:endParaRPr lang="en-US">
              <a:latin typeface="Bookman Old Style" pitchFamily="18" charset="0"/>
            </a:endParaRPr>
          </a:p>
          <a:p>
            <a:pPr>
              <a:buFontTx/>
              <a:buChar char="-"/>
            </a:pPr>
            <a:r>
              <a:rPr lang="en-US">
                <a:latin typeface="Bookman Old Style" pitchFamily="18" charset="0"/>
              </a:rPr>
              <a:t>Sunburn is often a health issue as the snow surface reflects almost all of the ultraviolet light falling on it. The </a:t>
            </a:r>
            <a:r>
              <a:rPr lang="en-US">
                <a:latin typeface="Bookman Old Style" pitchFamily="18" charset="0"/>
                <a:hlinkClick r:id="rId4" tooltip="Aurora australis"/>
              </a:rPr>
              <a:t>aurora australis</a:t>
            </a:r>
            <a:r>
              <a:rPr lang="en-US">
                <a:latin typeface="Bookman Old Style" pitchFamily="18" charset="0"/>
              </a:rPr>
              <a:t>, commonly known as the southern lights, is a glow observed in the night sky near the South Pole created by the plasma-full </a:t>
            </a:r>
            <a:r>
              <a:rPr lang="en-US">
                <a:latin typeface="Bookman Old Style" pitchFamily="18" charset="0"/>
                <a:hlinkClick r:id="rId5" tooltip="Solar wind"/>
              </a:rPr>
              <a:t>solar winds</a:t>
            </a:r>
            <a:r>
              <a:rPr lang="en-US">
                <a:latin typeface="Bookman Old Style" pitchFamily="18" charset="0"/>
              </a:rPr>
              <a:t> that pass by the Earth. Another unique spectacle is </a:t>
            </a:r>
            <a:r>
              <a:rPr lang="en-US">
                <a:latin typeface="Bookman Old Style" pitchFamily="18" charset="0"/>
                <a:hlinkClick r:id="rId6" tooltip="Diamond dust"/>
              </a:rPr>
              <a:t>diamond dust</a:t>
            </a:r>
            <a:r>
              <a:rPr lang="en-US">
                <a:latin typeface="Bookman Old Style" pitchFamily="18" charset="0"/>
              </a:rPr>
              <a:t>, a ground-level cloud composed of tiny ice crystals.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6vino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ChangeArrowheads="1"/>
          </p:cNvSpPr>
          <p:nvPr/>
        </p:nvSpPr>
        <p:spPr bwMode="auto">
          <a:xfrm>
            <a:off x="642938" y="857250"/>
            <a:ext cx="7500937" cy="400050"/>
          </a:xfrm>
          <a:prstGeom prst="rect">
            <a:avLst/>
          </a:prstGeom>
          <a:noFill/>
          <a:ln w="9525">
            <a:noFill/>
            <a:miter lim="800000"/>
            <a:headEnd/>
            <a:tailEnd/>
          </a:ln>
        </p:spPr>
        <p:txBody>
          <a:bodyPr>
            <a:spAutoFit/>
          </a:bodyPr>
          <a:lstStyle/>
          <a:p>
            <a:endParaRPr lang="en-US"/>
          </a:p>
        </p:txBody>
      </p:sp>
      <p:pic>
        <p:nvPicPr>
          <p:cNvPr id="108546" name="Picture 2"/>
          <p:cNvPicPr>
            <a:picLocks noChangeAspect="1" noChangeArrowheads="1"/>
          </p:cNvPicPr>
          <p:nvPr/>
        </p:nvPicPr>
        <p:blipFill>
          <a:blip r:embed="rId4" cstate="print"/>
          <a:srcRect/>
          <a:stretch>
            <a:fillRect/>
          </a:stretch>
        </p:blipFill>
        <p:spPr bwMode="auto">
          <a:xfrm>
            <a:off x="-136525" y="0"/>
            <a:ext cx="9280525" cy="6858000"/>
          </a:xfrm>
          <a:prstGeom prst="rect">
            <a:avLst/>
          </a:prstGeom>
          <a:noFill/>
          <a:ln w="9525">
            <a:noFill/>
            <a:miter lim="800000"/>
            <a:headEnd/>
            <a:tailEnd/>
          </a:ln>
        </p:spPr>
      </p:pic>
      <p:sp>
        <p:nvSpPr>
          <p:cNvPr id="5" name="TextBox 4"/>
          <p:cNvSpPr txBox="1">
            <a:spLocks noChangeArrowheads="1"/>
          </p:cNvSpPr>
          <p:nvPr/>
        </p:nvSpPr>
        <p:spPr bwMode="auto">
          <a:xfrm>
            <a:off x="4000500" y="214313"/>
            <a:ext cx="5143500" cy="2554287"/>
          </a:xfrm>
          <a:prstGeom prst="rect">
            <a:avLst/>
          </a:prstGeom>
          <a:noFill/>
          <a:ln w="9525">
            <a:noFill/>
            <a:miter lim="800000"/>
            <a:headEnd/>
            <a:tailEnd/>
          </a:ln>
        </p:spPr>
        <p:txBody>
          <a:bodyPr>
            <a:spAutoFit/>
          </a:bodyPr>
          <a:lstStyle/>
          <a:p>
            <a:r>
              <a:rPr lang="en-US">
                <a:latin typeface="Calibri" pitchFamily="34" charset="0"/>
              </a:rPr>
              <a:t>This photo has been taken at </a:t>
            </a:r>
            <a:r>
              <a:rPr lang="en-US">
                <a:latin typeface="Calibri" pitchFamily="34" charset="0"/>
                <a:hlinkClick r:id="rId5" tooltip="Amundsen-Scott South Pole Station"/>
              </a:rPr>
              <a:t>Amundsen-Scott South Pole Station</a:t>
            </a:r>
            <a:r>
              <a:rPr lang="en-US">
                <a:latin typeface="Calibri" pitchFamily="34" charset="0"/>
              </a:rPr>
              <a:t> during the long Antarctic night. The station can be seen at far left, the power plant in the center and the mechanic's garage in the lower right. </a:t>
            </a:r>
          </a:p>
          <a:p>
            <a:endParaRPr lang="en-US">
              <a:latin typeface="Calibri" pitchFamily="34" charset="0"/>
            </a:endParaRPr>
          </a:p>
          <a:p>
            <a:r>
              <a:rPr lang="en-US">
                <a:latin typeface="Calibri" pitchFamily="34" charset="0"/>
              </a:rPr>
              <a:t>The green light in the background is </a:t>
            </a:r>
          </a:p>
          <a:p>
            <a:r>
              <a:rPr lang="en-US">
                <a:latin typeface="Calibri" pitchFamily="34" charset="0"/>
              </a:rPr>
              <a:t>                                                 the </a:t>
            </a:r>
            <a:r>
              <a:rPr lang="en-US">
                <a:latin typeface="Calibri" pitchFamily="34" charset="0"/>
                <a:hlinkClick r:id="rId6" tooltip="Aurora Australis"/>
              </a:rPr>
              <a:t>Aurora Australis</a:t>
            </a:r>
            <a:r>
              <a:rPr lang="en-US">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diamond(in)">
                                      <p:cBhvr>
                                        <p:cTn id="7" dur="2000"/>
                                        <p:tgtEl>
                                          <p:spTgt spid="10854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2000" b="0" i="0" u="none" strike="noStrike" cap="none" normalizeH="0" baseline="0" smtClean="0">
            <a:ln>
              <a:noFill/>
            </a:ln>
            <a:solidFill>
              <a:schemeClr val="bg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2000" b="0" i="0" u="none" strike="noStrike" cap="none" normalizeH="0" baseline="0" smtClean="0">
            <a:ln>
              <a:noFill/>
            </a:ln>
            <a:solidFill>
              <a:schemeClr val="bg1"/>
            </a:solidFill>
            <a:effectLst/>
            <a:latin typeface="Book Antiqua"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277</Words>
  <Application>Microsoft Office PowerPoint</Application>
  <PresentationFormat>On-screen Show (4:3)</PresentationFormat>
  <Paragraphs>50</Paragraphs>
  <Slides>46</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Book Antiqua</vt:lpstr>
      <vt:lpstr>Arial</vt:lpstr>
      <vt:lpstr>Century Gothic</vt:lpstr>
      <vt:lpstr>Bookman Old Style</vt:lpstr>
      <vt:lpstr>Calibri</vt:lpstr>
      <vt:lpstr>Diseño predeterminado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Katie</cp:lastModifiedBy>
  <cp:revision>6</cp:revision>
  <dcterms:created xsi:type="dcterms:W3CDTF">2007-08-02T08:55:41Z</dcterms:created>
  <dcterms:modified xsi:type="dcterms:W3CDTF">2013-12-11T14:46:48Z</dcterms:modified>
</cp:coreProperties>
</file>