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0157"/>
    <p:restoredTop sz="88889"/>
  </p:normalViewPr>
  <p:slideViewPr>
    <p:cSldViewPr snapToGrid="0" snapToObjects="1">
      <p:cViewPr>
        <p:scale>
          <a:sx n="54" d="100"/>
          <a:sy n="54" d="100"/>
        </p:scale>
        <p:origin x="1784" y="816"/>
      </p:cViewPr>
      <p:guideLst/>
    </p:cSldViewPr>
  </p:slideViewPr>
  <p:notesTextViewPr>
    <p:cViewPr>
      <p:scale>
        <a:sx n="1" d="1"/>
        <a:sy n="1" d="1"/>
      </p:scale>
      <p:origin x="0" y="-488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B269E2-CE14-004C-AB89-BC42966EE7C6}" type="datetimeFigureOut">
              <a:rPr lang="en-US" smtClean="0"/>
              <a:t>12/4/15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185878-06C5-FF45-AC0A-6ABC915B5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988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This relationship was shared at a science presentation given by Dr. Burns. As the distance between the ice edge and McMurdo Station grows smaller (i.e., as the ice melts) there are slightly higher </a:t>
            </a:r>
            <a:r>
              <a:rPr lang="en-US" baseline="0" dirty="0" err="1" smtClean="0"/>
              <a:t>populatinos</a:t>
            </a:r>
            <a:r>
              <a:rPr lang="en-US" baseline="0" dirty="0" smtClean="0"/>
              <a:t> of male and female seals.  As the distance between the ice edge and McMurdo Station increases, the population of seals decreases slightly.</a:t>
            </a:r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Learn more about life and work in Antarctica, and ask the team questions by going to this journal: https://</a:t>
            </a:r>
            <a:r>
              <a:rPr lang="en-US" baseline="0" dirty="0" err="1" smtClean="0"/>
              <a:t>www.polartrec.com</a:t>
            </a:r>
            <a:r>
              <a:rPr lang="en-US" baseline="0" smtClean="0"/>
              <a:t>/expeditions/human-impacts-in-antarctica-2015/journals/2015-12-05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185878-06C5-FF45-AC0A-6ABC915B5CD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014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447B4-78A6-9947-BEB4-EC56048625EF}" type="datetimeFigureOut">
              <a:rPr lang="en-US" smtClean="0"/>
              <a:t>12/4/15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2D5A8-7FD3-2041-B82E-416FB9A32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19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447B4-78A6-9947-BEB4-EC56048625EF}" type="datetimeFigureOut">
              <a:rPr lang="en-US" smtClean="0"/>
              <a:t>12/4/15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2D5A8-7FD3-2041-B82E-416FB9A32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510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447B4-78A6-9947-BEB4-EC56048625EF}" type="datetimeFigureOut">
              <a:rPr lang="en-US" smtClean="0"/>
              <a:t>12/4/15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2D5A8-7FD3-2041-B82E-416FB9A32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072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447B4-78A6-9947-BEB4-EC56048625EF}" type="datetimeFigureOut">
              <a:rPr lang="en-US" smtClean="0"/>
              <a:t>12/4/15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2D5A8-7FD3-2041-B82E-416FB9A32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957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447B4-78A6-9947-BEB4-EC56048625EF}" type="datetimeFigureOut">
              <a:rPr lang="en-US" smtClean="0"/>
              <a:t>12/4/15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2D5A8-7FD3-2041-B82E-416FB9A32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81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447B4-78A6-9947-BEB4-EC56048625EF}" type="datetimeFigureOut">
              <a:rPr lang="en-US" smtClean="0"/>
              <a:t>12/4/15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2D5A8-7FD3-2041-B82E-416FB9A32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588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447B4-78A6-9947-BEB4-EC56048625EF}" type="datetimeFigureOut">
              <a:rPr lang="en-US" smtClean="0"/>
              <a:t>12/4/15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2D5A8-7FD3-2041-B82E-416FB9A32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67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447B4-78A6-9947-BEB4-EC56048625EF}" type="datetimeFigureOut">
              <a:rPr lang="en-US" smtClean="0"/>
              <a:t>12/4/15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2D5A8-7FD3-2041-B82E-416FB9A32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142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447B4-78A6-9947-BEB4-EC56048625EF}" type="datetimeFigureOut">
              <a:rPr lang="en-US" smtClean="0"/>
              <a:t>12/4/15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2D5A8-7FD3-2041-B82E-416FB9A32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10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447B4-78A6-9947-BEB4-EC56048625EF}" type="datetimeFigureOut">
              <a:rPr lang="en-US" smtClean="0"/>
              <a:t>12/4/15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2D5A8-7FD3-2041-B82E-416FB9A32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62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447B4-78A6-9947-BEB4-EC56048625EF}" type="datetimeFigureOut">
              <a:rPr lang="en-US" smtClean="0"/>
              <a:t>12/4/15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2D5A8-7FD3-2041-B82E-416FB9A32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741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447B4-78A6-9947-BEB4-EC56048625EF}" type="datetimeFigureOut">
              <a:rPr lang="en-US" smtClean="0"/>
              <a:t>12/4/15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2D5A8-7FD3-2041-B82E-416FB9A32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271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olartrec.com/expeditions/human-impacts-in-antarctica-2015/journals/2015-12-05" TargetMode="External"/><Relationship Id="rId4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33294"/>
            <a:ext cx="9144000" cy="962246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Ice POD: </a:t>
            </a:r>
            <a:r>
              <a:rPr lang="en-US" dirty="0" smtClean="0"/>
              <a:t>Weddell Seal Data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-1" y="6004147"/>
            <a:ext cx="9144001" cy="6613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300" dirty="0" smtClean="0"/>
              <a:t>Ask </a:t>
            </a:r>
            <a:r>
              <a:rPr lang="en-US" sz="2300" dirty="0"/>
              <a:t>questions </a:t>
            </a:r>
            <a:r>
              <a:rPr lang="en-US" sz="2300" dirty="0" smtClean="0"/>
              <a:t>in the “Ask </a:t>
            </a:r>
            <a:r>
              <a:rPr lang="en-US" sz="2300" dirty="0"/>
              <a:t>the Team” section of </a:t>
            </a:r>
            <a:r>
              <a:rPr lang="en-US" sz="2300" dirty="0">
                <a:hlinkClick r:id="rId3"/>
              </a:rPr>
              <a:t>today’s journal</a:t>
            </a:r>
            <a:r>
              <a:rPr lang="en-US" sz="2300" dirty="0" smtClean="0">
                <a:hlinkClick r:id="rId3"/>
              </a:rPr>
              <a:t>.</a:t>
            </a:r>
            <a:endParaRPr lang="en-US" sz="23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911790"/>
            <a:ext cx="7574408" cy="4563007"/>
          </a:xfrm>
          <a:prstGeom prst="rect">
            <a:avLst/>
          </a:prstGeom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6830645" y="1213290"/>
            <a:ext cx="2313355" cy="44209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500" dirty="0" smtClean="0"/>
              <a:t>Based on the graph, what relationship can you make about the  number of Weddell Seals (x axis) and the how close the ice edge was to McMurdo Station (y axis)? </a:t>
            </a:r>
            <a:endParaRPr lang="en-US" sz="25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636295" y="5382580"/>
            <a:ext cx="47405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Cameron &amp; </a:t>
            </a:r>
            <a:r>
              <a:rPr lang="en-US" dirty="0" err="1"/>
              <a:t>Siniff</a:t>
            </a:r>
            <a:r>
              <a:rPr lang="en-US" dirty="0"/>
              <a:t> </a:t>
            </a:r>
            <a:r>
              <a:rPr lang="en-US" dirty="0" smtClean="0"/>
              <a:t>2004; </a:t>
            </a:r>
            <a:r>
              <a:rPr lang="nb-NO" dirty="0" err="1"/>
              <a:t>Proffitt</a:t>
            </a:r>
            <a:r>
              <a:rPr lang="nb-NO" dirty="0"/>
              <a:t> et al. 2007,  2008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081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13132</TotalTime>
  <Words>155</Words>
  <Application>Microsoft Macintosh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Ice POD: Weddell Seal Data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brown</dc:creator>
  <cp:lastModifiedBy>michelle brown</cp:lastModifiedBy>
  <cp:revision>50</cp:revision>
  <dcterms:created xsi:type="dcterms:W3CDTF">2015-11-06T22:49:46Z</dcterms:created>
  <dcterms:modified xsi:type="dcterms:W3CDTF">2015-12-04T06:32:39Z</dcterms:modified>
</cp:coreProperties>
</file>